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4" r:id="rId2"/>
    <p:sldId id="258" r:id="rId3"/>
    <p:sldId id="309" r:id="rId4"/>
    <p:sldId id="307" r:id="rId5"/>
    <p:sldId id="268" r:id="rId6"/>
    <p:sldId id="308" r:id="rId7"/>
    <p:sldId id="282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5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3F6543-F2FA-4CDE-99DB-054336231774}" type="doc">
      <dgm:prSet loTypeId="urn:microsoft.com/office/officeart/2005/8/layout/cycle7" loCatId="cycle" qsTypeId="urn:microsoft.com/office/officeart/2005/8/quickstyle/3d1" qsCatId="3D" csTypeId="urn:microsoft.com/office/officeart/2005/8/colors/accent0_1" csCatId="mainScheme" phldr="1"/>
      <dgm:spPr/>
    </dgm:pt>
    <dgm:pt modelId="{EF9E8D43-3445-4018-BE59-C809F756F18D}">
      <dgm:prSet phldrT="[Текст]" custT="1"/>
      <dgm:spPr>
        <a:solidFill>
          <a:srgbClr val="FFEBCD"/>
        </a:solidFill>
        <a:ln w="28575">
          <a:solidFill>
            <a:schemeClr val="accent6">
              <a:lumMod val="75000"/>
            </a:schemeClr>
          </a:solidFill>
        </a:ln>
        <a:effectLst>
          <a:glow rad="101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Кроссворд</a:t>
          </a:r>
          <a:endParaRPr lang="ru-RU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5337ACD0-EFF2-4523-A09F-BCC17B8B1BA5}" type="parTrans" cxnId="{BC5301BE-24AF-4AAC-9914-7AACF813E872}">
      <dgm:prSet/>
      <dgm:spPr/>
      <dgm:t>
        <a:bodyPr/>
        <a:lstStyle/>
        <a:p>
          <a:pPr algn="ctr"/>
          <a:endParaRPr lang="ru-RU"/>
        </a:p>
      </dgm:t>
    </dgm:pt>
    <dgm:pt modelId="{50ABFF00-C4E8-4E9D-BC24-83EA96E268A5}" type="sibTrans" cxnId="{BC5301BE-24AF-4AAC-9914-7AACF813E872}">
      <dgm:prSet/>
      <dgm:spPr>
        <a:solidFill>
          <a:srgbClr val="FFEBCD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endParaRPr lang="ru-RU"/>
        </a:p>
      </dgm:t>
    </dgm:pt>
    <dgm:pt modelId="{10756E36-F3BA-4D4C-99AD-B537F12A02D5}">
      <dgm:prSet phldrT="[Текст]" custT="1"/>
      <dgm:spPr>
        <a:solidFill>
          <a:srgbClr val="FFEBCD"/>
        </a:solidFill>
        <a:ln w="28575">
          <a:solidFill>
            <a:schemeClr val="accent6">
              <a:lumMod val="75000"/>
            </a:schemeClr>
          </a:solidFill>
        </a:ln>
        <a:effectLst>
          <a:glow rad="101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Виды выпечки</a:t>
          </a:r>
          <a:endParaRPr lang="ru-RU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E63C2183-7AE6-4E82-B2DD-F4D44CF09A7A}" type="parTrans" cxnId="{DA12537E-B939-4555-94F2-4E2C9F8A8D72}">
      <dgm:prSet/>
      <dgm:spPr/>
      <dgm:t>
        <a:bodyPr/>
        <a:lstStyle/>
        <a:p>
          <a:pPr algn="ctr"/>
          <a:endParaRPr lang="ru-RU"/>
        </a:p>
      </dgm:t>
    </dgm:pt>
    <dgm:pt modelId="{12F4BCE2-4F41-4CEC-BB68-B7A3B4900E93}" type="sibTrans" cxnId="{DA12537E-B939-4555-94F2-4E2C9F8A8D72}">
      <dgm:prSet/>
      <dgm:spPr>
        <a:solidFill>
          <a:srgbClr val="FFEBCD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endParaRPr lang="ru-RU"/>
        </a:p>
      </dgm:t>
    </dgm:pt>
    <dgm:pt modelId="{61DE664F-9463-4F60-9D19-5D7A4856577C}">
      <dgm:prSet phldrT="[Текст]" custT="1"/>
      <dgm:spPr>
        <a:solidFill>
          <a:srgbClr val="FFEBCD"/>
        </a:solidFill>
        <a:ln w="28575">
          <a:solidFill>
            <a:schemeClr val="accent6">
              <a:lumMod val="75000"/>
            </a:schemeClr>
          </a:solidFill>
        </a:ln>
        <a:effectLst>
          <a:glow rad="101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Маршрут</a:t>
          </a:r>
          <a:endParaRPr lang="ru-RU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DBB0AA3E-9588-43BE-BA1E-81253891F1DF}" type="parTrans" cxnId="{CE1EF390-4F0A-4B4E-BF25-BCAB163BAF38}">
      <dgm:prSet/>
      <dgm:spPr/>
      <dgm:t>
        <a:bodyPr/>
        <a:lstStyle/>
        <a:p>
          <a:endParaRPr lang="ru-RU"/>
        </a:p>
      </dgm:t>
    </dgm:pt>
    <dgm:pt modelId="{BA4E4CD9-31B7-4538-AED7-C16C978757F8}" type="sibTrans" cxnId="{CE1EF390-4F0A-4B4E-BF25-BCAB163BAF38}">
      <dgm:prSet/>
      <dgm:spPr>
        <a:solidFill>
          <a:srgbClr val="FFEBCD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B0893D43-8C71-44C7-9868-5F4B34847CC9}" type="pres">
      <dgm:prSet presAssocID="{6A3F6543-F2FA-4CDE-99DB-054336231774}" presName="Name0" presStyleCnt="0">
        <dgm:presLayoutVars>
          <dgm:dir/>
          <dgm:resizeHandles val="exact"/>
        </dgm:presLayoutVars>
      </dgm:prSet>
      <dgm:spPr/>
    </dgm:pt>
    <dgm:pt modelId="{D8292402-E408-4853-8ADF-73770E6C46D9}" type="pres">
      <dgm:prSet presAssocID="{61DE664F-9463-4F60-9D19-5D7A4856577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3B4BA2-B0D0-4A0B-94AF-16DF138F48FC}" type="pres">
      <dgm:prSet presAssocID="{BA4E4CD9-31B7-4538-AED7-C16C978757F8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F985FBF-DA2C-4045-8FF2-4BF548FF3AFD}" type="pres">
      <dgm:prSet presAssocID="{BA4E4CD9-31B7-4538-AED7-C16C978757F8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97868145-9EE0-45E2-B470-6BD407EB9C71}" type="pres">
      <dgm:prSet presAssocID="{EF9E8D43-3445-4018-BE59-C809F756F18D}" presName="node" presStyleLbl="node1" presStyleIdx="1" presStyleCnt="3" custScaleX="139040" custRadScaleRad="101340" custRadScaleInc="-199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F7BE9-410F-407C-ACE9-C929F2B54540}" type="pres">
      <dgm:prSet presAssocID="{50ABFF00-C4E8-4E9D-BC24-83EA96E268A5}" presName="sibTrans" presStyleLbl="sibTrans2D1" presStyleIdx="1" presStyleCnt="3"/>
      <dgm:spPr/>
      <dgm:t>
        <a:bodyPr/>
        <a:lstStyle/>
        <a:p>
          <a:endParaRPr lang="ru-RU"/>
        </a:p>
      </dgm:t>
    </dgm:pt>
    <dgm:pt modelId="{1CA20512-253F-4F52-BD93-D7883086B229}" type="pres">
      <dgm:prSet presAssocID="{50ABFF00-C4E8-4E9D-BC24-83EA96E268A5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5D1B299-D0D6-487D-B6A9-4F254C247B94}" type="pres">
      <dgm:prSet presAssocID="{10756E36-F3BA-4D4C-99AD-B537F12A02D5}" presName="node" presStyleLbl="node1" presStyleIdx="2" presStyleCnt="3" custScaleX="137304" custRadScaleRad="104882" custRadScaleInc="211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291F8A-A68F-4B6D-8EC5-7907A81AF38B}" type="pres">
      <dgm:prSet presAssocID="{12F4BCE2-4F41-4CEC-BB68-B7A3B4900E93}" presName="sibTrans" presStyleLbl="sibTrans2D1" presStyleIdx="2" presStyleCnt="3"/>
      <dgm:spPr/>
      <dgm:t>
        <a:bodyPr/>
        <a:lstStyle/>
        <a:p>
          <a:endParaRPr lang="ru-RU"/>
        </a:p>
      </dgm:t>
    </dgm:pt>
    <dgm:pt modelId="{34F3A3A6-5032-45E9-983A-B84D26F15961}" type="pres">
      <dgm:prSet presAssocID="{12F4BCE2-4F41-4CEC-BB68-B7A3B4900E9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E0431AC2-5353-4531-B84C-8D9C16ABAA13}" type="presOf" srcId="{50ABFF00-C4E8-4E9D-BC24-83EA96E268A5}" destId="{1CA20512-253F-4F52-BD93-D7883086B229}" srcOrd="1" destOrd="0" presId="urn:microsoft.com/office/officeart/2005/8/layout/cycle7"/>
    <dgm:cxn modelId="{B9E160BF-4595-494C-BDC7-1CB0EC1A95F9}" type="presOf" srcId="{61DE664F-9463-4F60-9D19-5D7A4856577C}" destId="{D8292402-E408-4853-8ADF-73770E6C46D9}" srcOrd="0" destOrd="0" presId="urn:microsoft.com/office/officeart/2005/8/layout/cycle7"/>
    <dgm:cxn modelId="{A7988EBB-8068-4556-934E-255469D13AFB}" type="presOf" srcId="{EF9E8D43-3445-4018-BE59-C809F756F18D}" destId="{97868145-9EE0-45E2-B470-6BD407EB9C71}" srcOrd="0" destOrd="0" presId="urn:microsoft.com/office/officeart/2005/8/layout/cycle7"/>
    <dgm:cxn modelId="{DA12537E-B939-4555-94F2-4E2C9F8A8D72}" srcId="{6A3F6543-F2FA-4CDE-99DB-054336231774}" destId="{10756E36-F3BA-4D4C-99AD-B537F12A02D5}" srcOrd="2" destOrd="0" parTransId="{E63C2183-7AE6-4E82-B2DD-F4D44CF09A7A}" sibTransId="{12F4BCE2-4F41-4CEC-BB68-B7A3B4900E93}"/>
    <dgm:cxn modelId="{C4B45F20-450B-4BD2-A7E2-61C34A306492}" type="presOf" srcId="{50ABFF00-C4E8-4E9D-BC24-83EA96E268A5}" destId="{B85F7BE9-410F-407C-ACE9-C929F2B54540}" srcOrd="0" destOrd="0" presId="urn:microsoft.com/office/officeart/2005/8/layout/cycle7"/>
    <dgm:cxn modelId="{B34D0693-7289-47D9-B6A6-754E4085BE31}" type="presOf" srcId="{6A3F6543-F2FA-4CDE-99DB-054336231774}" destId="{B0893D43-8C71-44C7-9868-5F4B34847CC9}" srcOrd="0" destOrd="0" presId="urn:microsoft.com/office/officeart/2005/8/layout/cycle7"/>
    <dgm:cxn modelId="{205E4FE2-FD89-4E9F-BB57-827100859CD2}" type="presOf" srcId="{BA4E4CD9-31B7-4538-AED7-C16C978757F8}" destId="{493B4BA2-B0D0-4A0B-94AF-16DF138F48FC}" srcOrd="0" destOrd="0" presId="urn:microsoft.com/office/officeart/2005/8/layout/cycle7"/>
    <dgm:cxn modelId="{CE1EF390-4F0A-4B4E-BF25-BCAB163BAF38}" srcId="{6A3F6543-F2FA-4CDE-99DB-054336231774}" destId="{61DE664F-9463-4F60-9D19-5D7A4856577C}" srcOrd="0" destOrd="0" parTransId="{DBB0AA3E-9588-43BE-BA1E-81253891F1DF}" sibTransId="{BA4E4CD9-31B7-4538-AED7-C16C978757F8}"/>
    <dgm:cxn modelId="{BC5301BE-24AF-4AAC-9914-7AACF813E872}" srcId="{6A3F6543-F2FA-4CDE-99DB-054336231774}" destId="{EF9E8D43-3445-4018-BE59-C809F756F18D}" srcOrd="1" destOrd="0" parTransId="{5337ACD0-EFF2-4523-A09F-BCC17B8B1BA5}" sibTransId="{50ABFF00-C4E8-4E9D-BC24-83EA96E268A5}"/>
    <dgm:cxn modelId="{D303C5D0-0A1F-400E-BB0B-851164A8721C}" type="presOf" srcId="{10756E36-F3BA-4D4C-99AD-B537F12A02D5}" destId="{15D1B299-D0D6-487D-B6A9-4F254C247B94}" srcOrd="0" destOrd="0" presId="urn:microsoft.com/office/officeart/2005/8/layout/cycle7"/>
    <dgm:cxn modelId="{E4273401-057E-42EA-9951-8CD11FCFD0FE}" type="presOf" srcId="{12F4BCE2-4F41-4CEC-BB68-B7A3B4900E93}" destId="{06291F8A-A68F-4B6D-8EC5-7907A81AF38B}" srcOrd="0" destOrd="0" presId="urn:microsoft.com/office/officeart/2005/8/layout/cycle7"/>
    <dgm:cxn modelId="{F44DAC29-E99D-42C8-B9D7-46FCFF59074B}" type="presOf" srcId="{12F4BCE2-4F41-4CEC-BB68-B7A3B4900E93}" destId="{34F3A3A6-5032-45E9-983A-B84D26F15961}" srcOrd="1" destOrd="0" presId="urn:microsoft.com/office/officeart/2005/8/layout/cycle7"/>
    <dgm:cxn modelId="{8C04DA52-F29E-4858-91E1-4FF99B54F6FF}" type="presOf" srcId="{BA4E4CD9-31B7-4538-AED7-C16C978757F8}" destId="{2F985FBF-DA2C-4045-8FF2-4BF548FF3AFD}" srcOrd="1" destOrd="0" presId="urn:microsoft.com/office/officeart/2005/8/layout/cycle7"/>
    <dgm:cxn modelId="{DCC74E46-7251-4C14-8BAF-7DDCF5955834}" type="presParOf" srcId="{B0893D43-8C71-44C7-9868-5F4B34847CC9}" destId="{D8292402-E408-4853-8ADF-73770E6C46D9}" srcOrd="0" destOrd="0" presId="urn:microsoft.com/office/officeart/2005/8/layout/cycle7"/>
    <dgm:cxn modelId="{41E816D7-A4D3-465E-8D61-4A179FA24866}" type="presParOf" srcId="{B0893D43-8C71-44C7-9868-5F4B34847CC9}" destId="{493B4BA2-B0D0-4A0B-94AF-16DF138F48FC}" srcOrd="1" destOrd="0" presId="urn:microsoft.com/office/officeart/2005/8/layout/cycle7"/>
    <dgm:cxn modelId="{94122E09-2987-461D-AADC-680FE27A3042}" type="presParOf" srcId="{493B4BA2-B0D0-4A0B-94AF-16DF138F48FC}" destId="{2F985FBF-DA2C-4045-8FF2-4BF548FF3AFD}" srcOrd="0" destOrd="0" presId="urn:microsoft.com/office/officeart/2005/8/layout/cycle7"/>
    <dgm:cxn modelId="{6AFF4CD9-2E7F-4F6B-959D-2CC5A10F8358}" type="presParOf" srcId="{B0893D43-8C71-44C7-9868-5F4B34847CC9}" destId="{97868145-9EE0-45E2-B470-6BD407EB9C71}" srcOrd="2" destOrd="0" presId="urn:microsoft.com/office/officeart/2005/8/layout/cycle7"/>
    <dgm:cxn modelId="{56EB0394-33EB-4688-9685-4047502E4BA4}" type="presParOf" srcId="{B0893D43-8C71-44C7-9868-5F4B34847CC9}" destId="{B85F7BE9-410F-407C-ACE9-C929F2B54540}" srcOrd="3" destOrd="0" presId="urn:microsoft.com/office/officeart/2005/8/layout/cycle7"/>
    <dgm:cxn modelId="{2771D9B0-0ED8-4AE6-93F2-92AA27CF0D49}" type="presParOf" srcId="{B85F7BE9-410F-407C-ACE9-C929F2B54540}" destId="{1CA20512-253F-4F52-BD93-D7883086B229}" srcOrd="0" destOrd="0" presId="urn:microsoft.com/office/officeart/2005/8/layout/cycle7"/>
    <dgm:cxn modelId="{C0C4C8C1-C1F3-499C-86E2-06CA93CCCD89}" type="presParOf" srcId="{B0893D43-8C71-44C7-9868-5F4B34847CC9}" destId="{15D1B299-D0D6-487D-B6A9-4F254C247B94}" srcOrd="4" destOrd="0" presId="urn:microsoft.com/office/officeart/2005/8/layout/cycle7"/>
    <dgm:cxn modelId="{E905EFC3-870E-42B6-9668-0487AEBDEDB2}" type="presParOf" srcId="{B0893D43-8C71-44C7-9868-5F4B34847CC9}" destId="{06291F8A-A68F-4B6D-8EC5-7907A81AF38B}" srcOrd="5" destOrd="0" presId="urn:microsoft.com/office/officeart/2005/8/layout/cycle7"/>
    <dgm:cxn modelId="{0908BAC2-014E-4D10-9A2D-D71EA35938ED}" type="presParOf" srcId="{06291F8A-A68F-4B6D-8EC5-7907A81AF38B}" destId="{34F3A3A6-5032-45E9-983A-B84D26F15961}" srcOrd="0" destOrd="0" presId="urn:microsoft.com/office/officeart/2005/8/layout/cycle7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4CB71-0599-417F-95B1-A2423E5B21D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45BF4-E0B3-43F6-8B80-734AE2A5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4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2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1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slide" Target="slide3.xml"/><Relationship Id="rId5" Type="http://schemas.openxmlformats.org/officeDocument/2006/relationships/image" Target="../media/image27.jpeg"/><Relationship Id="rId10" Type="http://schemas.openxmlformats.org/officeDocument/2006/relationships/image" Target="../media/image9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chel.stolle.ru/sites/ekb.stolle.ru/files/nachinka/kurnik.png" TargetMode="External"/><Relationship Id="rId13" Type="http://schemas.openxmlformats.org/officeDocument/2006/relationships/hyperlink" Target="http://www.vabank-chel.ru/article_data/images/photo_11274_large_68349.jpeg" TargetMode="External"/><Relationship Id="rId18" Type="http://schemas.openxmlformats.org/officeDocument/2006/relationships/hyperlink" Target="http://s011.radikal.ru/i317/1104/c3/e159f92a48dd.jpg" TargetMode="External"/><Relationship Id="rId3" Type="http://schemas.openxmlformats.org/officeDocument/2006/relationships/image" Target="../media/image1.jpeg"/><Relationship Id="rId21" Type="http://schemas.openxmlformats.org/officeDocument/2006/relationships/hyperlink" Target="http://dic.academic.ru/searchall.php?SWord=&#1082;&#1091;&#1088;&#1085;&#1080;&#1082;&amp;from=xx&amp;to=ru&amp;did=&amp;stype=0" TargetMode="External"/><Relationship Id="rId7" Type="http://schemas.openxmlformats.org/officeDocument/2006/relationships/hyperlink" Target="http://kolobok-shel.narod.ru/pic/3.gif" TargetMode="External"/><Relationship Id="rId12" Type="http://schemas.openxmlformats.org/officeDocument/2006/relationships/hyperlink" Target="http://www.frame4all.ru/uploads/posts/2014-04/1396949827_azustv48zkofubs.jpg" TargetMode="External"/><Relationship Id="rId17" Type="http://schemas.openxmlformats.org/officeDocument/2006/relationships/hyperlink" Target="http://www.povarenok.ru/data/cache/2013apr/26/14/143184_70692-640x480.jpg" TargetMode="External"/><Relationship Id="rId2" Type="http://schemas.openxmlformats.org/officeDocument/2006/relationships/notesSlide" Target="../notesSlides/notesSlide7.xml"/><Relationship Id="rId16" Type="http://schemas.openxmlformats.org/officeDocument/2006/relationships/hyperlink" Target="http://stolle.by/sites/stolle.by/files/products/kurnik.jpg" TargetMode="External"/><Relationship Id="rId20" Type="http://schemas.openxmlformats.org/officeDocument/2006/relationships/hyperlink" Target="http://tolkru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005.radikal.ru/i212/1501/3f/ad5727e64403.jpg" TargetMode="External"/><Relationship Id="rId11" Type="http://schemas.openxmlformats.org/officeDocument/2006/relationships/hyperlink" Target="http://mirtortov.ru/uploads/posts/2014-05/1401190364_kalach1.jpg" TargetMode="External"/><Relationship Id="rId5" Type="http://schemas.openxmlformats.org/officeDocument/2006/relationships/hyperlink" Target="http://www.lenagold.ru/fon/eda/slad/slas21.jpg" TargetMode="External"/><Relationship Id="rId15" Type="http://schemas.openxmlformats.org/officeDocument/2006/relationships/hyperlink" Target="http://food4.ru/wp-content/uploads/2012/05/bulka_vatrushka.jp" TargetMode="External"/><Relationship Id="rId10" Type="http://schemas.openxmlformats.org/officeDocument/2006/relationships/hyperlink" Target="http://i031.radikal.ru/1107/e7/7f470fd57ce5.png" TargetMode="External"/><Relationship Id="rId19" Type="http://schemas.openxmlformats.org/officeDocument/2006/relationships/hyperlink" Target="http://www.mmenu.com/stati/natsionalnye_kukhni_v_detalyakh/lyubimye-russkie-blyuda/" TargetMode="External"/><Relationship Id="rId4" Type="http://schemas.openxmlformats.org/officeDocument/2006/relationships/slide" Target="slide3.xml"/><Relationship Id="rId9" Type="http://schemas.openxmlformats.org/officeDocument/2006/relationships/hyperlink" Target="http://chel.stolle.ru/sites/ekb.stolle.ru/files/nachinka/kulebyaka-s-gribami.png" TargetMode="External"/><Relationship Id="rId14" Type="http://schemas.openxmlformats.org/officeDocument/2006/relationships/hyperlink" Target="http://s16.radikal.ru/i191/1210/b1/13d9b17ed85d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diagramData" Target="../diagrams/data1.xml"/><Relationship Id="rId7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jpeg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slide" Target="slide3.xml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97344" y="1143000"/>
            <a:ext cx="61493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Интерактивный кроссворд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2500" y="2286000"/>
            <a:ext cx="7239000" cy="16764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yrillicOld" pitchFamily="2" charset="0"/>
              </a:rPr>
              <a:t>Русская  выпечка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yrillicOld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7654" y="5816025"/>
            <a:ext cx="5288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Ларькова Галина Владимировна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567" y="4114800"/>
            <a:ext cx="3024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Предмет: технология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Класс: 7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">
            <a:hlinkClick r:id="" action="ppaction://hlinkshowjump?jump=nextslide"/>
          </p:cNvPr>
          <p:cNvSpPr/>
          <p:nvPr/>
        </p:nvSpPr>
        <p:spPr>
          <a:xfrm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3" name="7"/>
          <p:cNvSpPr txBox="1"/>
          <p:nvPr/>
        </p:nvSpPr>
        <p:spPr>
          <a:xfrm>
            <a:off x="864078" y="29966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7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Й"/>
          <p:cNvSpPr/>
          <p:nvPr/>
        </p:nvSpPr>
        <p:spPr>
          <a:xfrm>
            <a:off x="4298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0" name="А"/>
          <p:cNvSpPr/>
          <p:nvPr/>
        </p:nvSpPr>
        <p:spPr>
          <a:xfrm>
            <a:off x="3866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" name="Г"/>
          <p:cNvSpPr/>
          <p:nvPr/>
        </p:nvSpPr>
        <p:spPr>
          <a:xfrm>
            <a:off x="3435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3" name="Т"/>
          <p:cNvSpPr/>
          <p:nvPr/>
        </p:nvSpPr>
        <p:spPr>
          <a:xfrm>
            <a:off x="25715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6" name="С"/>
          <p:cNvSpPr/>
          <p:nvPr/>
        </p:nvSpPr>
        <p:spPr>
          <a:xfrm>
            <a:off x="2139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5" name="С"/>
          <p:cNvSpPr/>
          <p:nvPr/>
        </p:nvSpPr>
        <p:spPr>
          <a:xfrm>
            <a:off x="1707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4" name="А"/>
          <p:cNvSpPr/>
          <p:nvPr/>
        </p:nvSpPr>
        <p:spPr>
          <a:xfrm>
            <a:off x="1276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8" name="6"/>
          <p:cNvSpPr txBox="1"/>
          <p:nvPr/>
        </p:nvSpPr>
        <p:spPr>
          <a:xfrm>
            <a:off x="457200" y="42672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6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6" name="5"/>
          <p:cNvSpPr txBox="1"/>
          <p:nvPr/>
        </p:nvSpPr>
        <p:spPr>
          <a:xfrm>
            <a:off x="3048000" y="25394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Ч"/>
          <p:cNvSpPr/>
          <p:nvPr/>
        </p:nvSpPr>
        <p:spPr>
          <a:xfrm>
            <a:off x="47369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7" name="Л"/>
          <p:cNvSpPr/>
          <p:nvPr/>
        </p:nvSpPr>
        <p:spPr>
          <a:xfrm>
            <a:off x="38733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6" name="У"/>
          <p:cNvSpPr/>
          <p:nvPr/>
        </p:nvSpPr>
        <p:spPr>
          <a:xfrm>
            <a:off x="34415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9" name="4"/>
          <p:cNvSpPr txBox="1"/>
          <p:nvPr/>
        </p:nvSpPr>
        <p:spPr>
          <a:xfrm>
            <a:off x="2667000" y="2920425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3"/>
          <p:cNvSpPr txBox="1"/>
          <p:nvPr/>
        </p:nvSpPr>
        <p:spPr>
          <a:xfrm>
            <a:off x="4419600" y="838200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А"/>
          <p:cNvSpPr/>
          <p:nvPr/>
        </p:nvSpPr>
        <p:spPr>
          <a:xfrm>
            <a:off x="4749600" y="129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7" name="Ш"/>
          <p:cNvSpPr/>
          <p:nvPr/>
        </p:nvSpPr>
        <p:spPr>
          <a:xfrm>
            <a:off x="38860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Ш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8" name="У"/>
          <p:cNvSpPr/>
          <p:nvPr/>
        </p:nvSpPr>
        <p:spPr>
          <a:xfrm>
            <a:off x="34542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9" name="Р"/>
          <p:cNvSpPr/>
          <p:nvPr/>
        </p:nvSpPr>
        <p:spPr>
          <a:xfrm>
            <a:off x="30224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0" name="Т"/>
          <p:cNvSpPr/>
          <p:nvPr/>
        </p:nvSpPr>
        <p:spPr>
          <a:xfrm>
            <a:off x="25906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2" name="В"/>
          <p:cNvSpPr/>
          <p:nvPr/>
        </p:nvSpPr>
        <p:spPr>
          <a:xfrm>
            <a:off x="1727000" y="129202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8" name="2"/>
          <p:cNvSpPr txBox="1"/>
          <p:nvPr/>
        </p:nvSpPr>
        <p:spPr>
          <a:xfrm>
            <a:off x="1371600" y="1241782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7" name="1"/>
          <p:cNvSpPr txBox="1"/>
          <p:nvPr/>
        </p:nvSpPr>
        <p:spPr>
          <a:xfrm>
            <a:off x="2209800" y="405825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027" name="Колобок" descr="C:\Documents and Settings\Галина\Рабочий стол\выпечка\image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876800"/>
            <a:ext cx="1259079" cy="1451856"/>
          </a:xfrm>
          <a:prstGeom prst="rect">
            <a:avLst/>
          </a:prstGeom>
          <a:noFill/>
        </p:spPr>
      </p:pic>
      <p:grpSp>
        <p:nvGrpSpPr>
          <p:cNvPr id="75" name="Группа КУлич"/>
          <p:cNvGrpSpPr/>
          <p:nvPr/>
        </p:nvGrpSpPr>
        <p:grpSpPr>
          <a:xfrm>
            <a:off x="5410200" y="457200"/>
            <a:ext cx="3298386" cy="3276600"/>
            <a:chOff x="5410200" y="457200"/>
            <a:chExt cx="3298386" cy="3276600"/>
          </a:xfrm>
        </p:grpSpPr>
        <p:pic>
          <p:nvPicPr>
            <p:cNvPr id="76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5410200" y="457200"/>
              <a:ext cx="3298386" cy="32766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77" name="кулич текст"/>
            <p:cNvSpPr/>
            <p:nvPr/>
          </p:nvSpPr>
          <p:spPr>
            <a:xfrm>
              <a:off x="5715000" y="838200"/>
              <a:ext cx="2728253" cy="2492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600" b="1" dirty="0" smtClean="0">
                  <a:solidFill>
                    <a:schemeClr val="accent6">
                      <a:lumMod val="50000"/>
                    </a:schemeClr>
                  </a:solidFill>
                </a:rPr>
                <a:t>4. Обрядовый сладкий хлеб цилиндрической формы, украшенный глазурью</a:t>
              </a:r>
              <a:endParaRPr lang="ru-RU" sz="2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78" name="кулич" descr="C:\Documents and Settings\Галина\Рабочий стол\выпечка\143184_70692-640x48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3886200"/>
            <a:ext cx="2514600" cy="2223052"/>
          </a:xfrm>
          <a:prstGeom prst="rect">
            <a:avLst/>
          </a:prstGeom>
          <a:noFill/>
        </p:spPr>
      </p:pic>
      <p:sp>
        <p:nvSpPr>
          <p:cNvPr id="58" name="К"/>
          <p:cNvSpPr/>
          <p:nvPr/>
        </p:nvSpPr>
        <p:spPr>
          <a:xfrm>
            <a:off x="2158800" y="863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+mj-lt"/>
                <a:cs typeface="Arial" pitchFamily="34" charset="0"/>
              </a:rPr>
              <a:t>К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1" name="А"/>
          <p:cNvSpPr/>
          <p:nvPr/>
        </p:nvSpPr>
        <p:spPr>
          <a:xfrm>
            <a:off x="2158800" y="1298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7" name="Л"/>
          <p:cNvSpPr/>
          <p:nvPr/>
        </p:nvSpPr>
        <p:spPr>
          <a:xfrm>
            <a:off x="2158800" y="1730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6" name="А"/>
          <p:cNvSpPr/>
          <p:nvPr/>
        </p:nvSpPr>
        <p:spPr>
          <a:xfrm>
            <a:off x="2158800" y="21651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5" name="Ч"/>
          <p:cNvSpPr/>
          <p:nvPr/>
        </p:nvSpPr>
        <p:spPr>
          <a:xfrm>
            <a:off x="2146100" y="25969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6" name="К"/>
          <p:cNvSpPr/>
          <p:nvPr/>
        </p:nvSpPr>
        <p:spPr>
          <a:xfrm>
            <a:off x="43178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4" name="У"/>
          <p:cNvSpPr/>
          <p:nvPr/>
        </p:nvSpPr>
        <p:spPr>
          <a:xfrm>
            <a:off x="4311450" y="1727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3" name="Р"/>
          <p:cNvSpPr/>
          <p:nvPr/>
        </p:nvSpPr>
        <p:spPr>
          <a:xfrm>
            <a:off x="4305100" y="2158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2" name="Н"/>
          <p:cNvSpPr/>
          <p:nvPr/>
        </p:nvSpPr>
        <p:spPr>
          <a:xfrm>
            <a:off x="4305100" y="2590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1" name="И"/>
          <p:cNvSpPr/>
          <p:nvPr/>
        </p:nvSpPr>
        <p:spPr>
          <a:xfrm>
            <a:off x="43051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0" name="К"/>
          <p:cNvSpPr/>
          <p:nvPr/>
        </p:nvSpPr>
        <p:spPr>
          <a:xfrm>
            <a:off x="430510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0" name="К"/>
          <p:cNvSpPr/>
          <p:nvPr/>
        </p:nvSpPr>
        <p:spPr>
          <a:xfrm>
            <a:off x="838200" y="3454878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2" name="А"/>
          <p:cNvSpPr/>
          <p:nvPr/>
        </p:nvSpPr>
        <p:spPr>
          <a:xfrm>
            <a:off x="838200" y="3886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4" name="Р"/>
          <p:cNvSpPr/>
          <p:nvPr/>
        </p:nvSpPr>
        <p:spPr>
          <a:xfrm>
            <a:off x="844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5" name="А"/>
          <p:cNvSpPr/>
          <p:nvPr/>
        </p:nvSpPr>
        <p:spPr>
          <a:xfrm>
            <a:off x="838200" y="4724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7" name="В"/>
          <p:cNvSpPr/>
          <p:nvPr/>
        </p:nvSpPr>
        <p:spPr>
          <a:xfrm>
            <a:off x="829574" y="515572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8" name="А"/>
          <p:cNvSpPr/>
          <p:nvPr/>
        </p:nvSpPr>
        <p:spPr>
          <a:xfrm>
            <a:off x="829574" y="5571226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9" name="Й"/>
          <p:cNvSpPr/>
          <p:nvPr/>
        </p:nvSpPr>
        <p:spPr>
          <a:xfrm>
            <a:off x="820948" y="600398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5" name="К"/>
          <p:cNvSpPr/>
          <p:nvPr/>
        </p:nvSpPr>
        <p:spPr>
          <a:xfrm>
            <a:off x="30097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3" name="У"/>
          <p:cNvSpPr/>
          <p:nvPr/>
        </p:nvSpPr>
        <p:spPr>
          <a:xfrm>
            <a:off x="300335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2" name="Л"/>
          <p:cNvSpPr/>
          <p:nvPr/>
        </p:nvSpPr>
        <p:spPr>
          <a:xfrm>
            <a:off x="3003350" y="3886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1" name="Е"/>
          <p:cNvSpPr/>
          <p:nvPr/>
        </p:nvSpPr>
        <p:spPr>
          <a:xfrm>
            <a:off x="3003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0" name="Б"/>
          <p:cNvSpPr/>
          <p:nvPr/>
        </p:nvSpPr>
        <p:spPr>
          <a:xfrm>
            <a:off x="3003350" y="4749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9" name="Я"/>
          <p:cNvSpPr/>
          <p:nvPr/>
        </p:nvSpPr>
        <p:spPr>
          <a:xfrm>
            <a:off x="2997000" y="5181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4" name="К"/>
          <p:cNvSpPr/>
          <p:nvPr/>
        </p:nvSpPr>
        <p:spPr>
          <a:xfrm>
            <a:off x="2997000" y="5613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3" name="А"/>
          <p:cNvSpPr/>
          <p:nvPr/>
        </p:nvSpPr>
        <p:spPr>
          <a:xfrm>
            <a:off x="2997000" y="604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</p:childTnLst>
        </p:cTn>
      </p:par>
    </p:tnLst>
    <p:bldLst>
      <p:bldP spid="99" grpId="0"/>
      <p:bldP spid="9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">
            <a:hlinkClick r:id="" action="ppaction://hlinkshowjump?jump=nextslide"/>
          </p:cNvPr>
          <p:cNvSpPr/>
          <p:nvPr/>
        </p:nvSpPr>
        <p:spPr>
          <a:xfrm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3" name="7"/>
          <p:cNvSpPr txBox="1"/>
          <p:nvPr/>
        </p:nvSpPr>
        <p:spPr>
          <a:xfrm>
            <a:off x="864078" y="29966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7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Й"/>
          <p:cNvSpPr/>
          <p:nvPr/>
        </p:nvSpPr>
        <p:spPr>
          <a:xfrm>
            <a:off x="4298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0" name="А"/>
          <p:cNvSpPr/>
          <p:nvPr/>
        </p:nvSpPr>
        <p:spPr>
          <a:xfrm>
            <a:off x="3866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" name="Г"/>
          <p:cNvSpPr/>
          <p:nvPr/>
        </p:nvSpPr>
        <p:spPr>
          <a:xfrm>
            <a:off x="3435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3" name="Т"/>
          <p:cNvSpPr/>
          <p:nvPr/>
        </p:nvSpPr>
        <p:spPr>
          <a:xfrm>
            <a:off x="25715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6" name="С"/>
          <p:cNvSpPr/>
          <p:nvPr/>
        </p:nvSpPr>
        <p:spPr>
          <a:xfrm>
            <a:off x="2139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5" name="С"/>
          <p:cNvSpPr/>
          <p:nvPr/>
        </p:nvSpPr>
        <p:spPr>
          <a:xfrm>
            <a:off x="1707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4" name="А"/>
          <p:cNvSpPr/>
          <p:nvPr/>
        </p:nvSpPr>
        <p:spPr>
          <a:xfrm>
            <a:off x="1276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6" name="5"/>
          <p:cNvSpPr txBox="1"/>
          <p:nvPr/>
        </p:nvSpPr>
        <p:spPr>
          <a:xfrm>
            <a:off x="3048000" y="25394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Ч"/>
          <p:cNvSpPr/>
          <p:nvPr/>
        </p:nvSpPr>
        <p:spPr>
          <a:xfrm>
            <a:off x="47369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7" name="Л"/>
          <p:cNvSpPr/>
          <p:nvPr/>
        </p:nvSpPr>
        <p:spPr>
          <a:xfrm>
            <a:off x="38733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6" name="У"/>
          <p:cNvSpPr/>
          <p:nvPr/>
        </p:nvSpPr>
        <p:spPr>
          <a:xfrm>
            <a:off x="34415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9" name="4"/>
          <p:cNvSpPr txBox="1"/>
          <p:nvPr/>
        </p:nvSpPr>
        <p:spPr>
          <a:xfrm>
            <a:off x="2667000" y="2920425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3"/>
          <p:cNvSpPr txBox="1"/>
          <p:nvPr/>
        </p:nvSpPr>
        <p:spPr>
          <a:xfrm>
            <a:off x="4419600" y="838200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А"/>
          <p:cNvSpPr/>
          <p:nvPr/>
        </p:nvSpPr>
        <p:spPr>
          <a:xfrm>
            <a:off x="4749600" y="129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7" name="Ш"/>
          <p:cNvSpPr/>
          <p:nvPr/>
        </p:nvSpPr>
        <p:spPr>
          <a:xfrm>
            <a:off x="38860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Ш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8" name="У"/>
          <p:cNvSpPr/>
          <p:nvPr/>
        </p:nvSpPr>
        <p:spPr>
          <a:xfrm>
            <a:off x="34542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9" name="Р"/>
          <p:cNvSpPr/>
          <p:nvPr/>
        </p:nvSpPr>
        <p:spPr>
          <a:xfrm>
            <a:off x="30224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0" name="Т"/>
          <p:cNvSpPr/>
          <p:nvPr/>
        </p:nvSpPr>
        <p:spPr>
          <a:xfrm>
            <a:off x="25906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2" name="В"/>
          <p:cNvSpPr/>
          <p:nvPr/>
        </p:nvSpPr>
        <p:spPr>
          <a:xfrm>
            <a:off x="1727000" y="129202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8" name="2"/>
          <p:cNvSpPr txBox="1"/>
          <p:nvPr/>
        </p:nvSpPr>
        <p:spPr>
          <a:xfrm>
            <a:off x="1371600" y="1241782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7" name="1"/>
          <p:cNvSpPr txBox="1"/>
          <p:nvPr/>
        </p:nvSpPr>
        <p:spPr>
          <a:xfrm>
            <a:off x="2209800" y="405825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027" name="Колобок" descr="C:\Documents and Settings\Галина\Рабочий стол\выпечка\images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876800"/>
            <a:ext cx="1259079" cy="1451856"/>
          </a:xfrm>
          <a:prstGeom prst="rect">
            <a:avLst/>
          </a:prstGeom>
          <a:noFill/>
        </p:spPr>
      </p:pic>
      <p:grpSp>
        <p:nvGrpSpPr>
          <p:cNvPr id="74" name="Группа Кулебяка"/>
          <p:cNvGrpSpPr/>
          <p:nvPr/>
        </p:nvGrpSpPr>
        <p:grpSpPr>
          <a:xfrm>
            <a:off x="5410200" y="457200"/>
            <a:ext cx="3298386" cy="3733800"/>
            <a:chOff x="5410200" y="457200"/>
            <a:chExt cx="3298386" cy="3733800"/>
          </a:xfrm>
        </p:grpSpPr>
        <p:pic>
          <p:nvPicPr>
            <p:cNvPr id="75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5410200" y="457200"/>
              <a:ext cx="3298386" cy="37338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79" name="кулебяка текст"/>
            <p:cNvSpPr/>
            <p:nvPr/>
          </p:nvSpPr>
          <p:spPr>
            <a:xfrm>
              <a:off x="5715000" y="838200"/>
              <a:ext cx="2743200" cy="28931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5. Вид закрытого мясного, рыбного или грибного пирога, наиболее почитаемого в русской кухне</a:t>
              </a:r>
              <a:endParaRPr lang="ru-RU" sz="2600" dirty="0"/>
            </a:p>
          </p:txBody>
        </p:sp>
      </p:grpSp>
      <p:pic>
        <p:nvPicPr>
          <p:cNvPr id="81" name="кулебяка" descr="C:\Documents and Settings\Галина\Рабочий стол\выпечка\kulebyaka-s-gribami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0" y="4267200"/>
            <a:ext cx="2362200" cy="1969064"/>
          </a:xfrm>
          <a:prstGeom prst="rect">
            <a:avLst/>
          </a:prstGeom>
          <a:noFill/>
        </p:spPr>
      </p:pic>
      <p:sp>
        <p:nvSpPr>
          <p:cNvPr id="58" name="К"/>
          <p:cNvSpPr/>
          <p:nvPr/>
        </p:nvSpPr>
        <p:spPr>
          <a:xfrm>
            <a:off x="2158800" y="863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+mj-lt"/>
                <a:cs typeface="Arial" pitchFamily="34" charset="0"/>
              </a:rPr>
              <a:t>К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1" name="А"/>
          <p:cNvSpPr/>
          <p:nvPr/>
        </p:nvSpPr>
        <p:spPr>
          <a:xfrm>
            <a:off x="2158800" y="1298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7" name="Л"/>
          <p:cNvSpPr/>
          <p:nvPr/>
        </p:nvSpPr>
        <p:spPr>
          <a:xfrm>
            <a:off x="2158800" y="1730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6" name="А"/>
          <p:cNvSpPr/>
          <p:nvPr/>
        </p:nvSpPr>
        <p:spPr>
          <a:xfrm>
            <a:off x="2158800" y="21651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5" name="Ч"/>
          <p:cNvSpPr/>
          <p:nvPr/>
        </p:nvSpPr>
        <p:spPr>
          <a:xfrm>
            <a:off x="2146100" y="25969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6" name="К"/>
          <p:cNvSpPr/>
          <p:nvPr/>
        </p:nvSpPr>
        <p:spPr>
          <a:xfrm>
            <a:off x="43178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4" name="У"/>
          <p:cNvSpPr/>
          <p:nvPr/>
        </p:nvSpPr>
        <p:spPr>
          <a:xfrm>
            <a:off x="4311450" y="1727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3" name="Р"/>
          <p:cNvSpPr/>
          <p:nvPr/>
        </p:nvSpPr>
        <p:spPr>
          <a:xfrm>
            <a:off x="4305100" y="2158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2" name="Н"/>
          <p:cNvSpPr/>
          <p:nvPr/>
        </p:nvSpPr>
        <p:spPr>
          <a:xfrm>
            <a:off x="4305100" y="2590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1" name="И"/>
          <p:cNvSpPr/>
          <p:nvPr/>
        </p:nvSpPr>
        <p:spPr>
          <a:xfrm>
            <a:off x="43051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0" name="К"/>
          <p:cNvSpPr/>
          <p:nvPr/>
        </p:nvSpPr>
        <p:spPr>
          <a:xfrm>
            <a:off x="430510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0" name="К"/>
          <p:cNvSpPr/>
          <p:nvPr/>
        </p:nvSpPr>
        <p:spPr>
          <a:xfrm>
            <a:off x="838200" y="3454878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2" name="А"/>
          <p:cNvSpPr/>
          <p:nvPr/>
        </p:nvSpPr>
        <p:spPr>
          <a:xfrm>
            <a:off x="838200" y="3886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8" name="6"/>
          <p:cNvSpPr txBox="1"/>
          <p:nvPr/>
        </p:nvSpPr>
        <p:spPr>
          <a:xfrm>
            <a:off x="457200" y="42672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6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4" name="Р"/>
          <p:cNvSpPr/>
          <p:nvPr/>
        </p:nvSpPr>
        <p:spPr>
          <a:xfrm>
            <a:off x="844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5" name="А"/>
          <p:cNvSpPr/>
          <p:nvPr/>
        </p:nvSpPr>
        <p:spPr>
          <a:xfrm>
            <a:off x="838200" y="4724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7" name="В"/>
          <p:cNvSpPr/>
          <p:nvPr/>
        </p:nvSpPr>
        <p:spPr>
          <a:xfrm>
            <a:off x="829574" y="515572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8" name="А"/>
          <p:cNvSpPr/>
          <p:nvPr/>
        </p:nvSpPr>
        <p:spPr>
          <a:xfrm>
            <a:off x="829574" y="5571226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9" name="Й"/>
          <p:cNvSpPr/>
          <p:nvPr/>
        </p:nvSpPr>
        <p:spPr>
          <a:xfrm>
            <a:off x="820948" y="600398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5" name="К"/>
          <p:cNvSpPr/>
          <p:nvPr/>
        </p:nvSpPr>
        <p:spPr>
          <a:xfrm>
            <a:off x="30097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3" name="У"/>
          <p:cNvSpPr/>
          <p:nvPr/>
        </p:nvSpPr>
        <p:spPr>
          <a:xfrm>
            <a:off x="300335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2" name="Л"/>
          <p:cNvSpPr/>
          <p:nvPr/>
        </p:nvSpPr>
        <p:spPr>
          <a:xfrm>
            <a:off x="3003350" y="3886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1" name="Е"/>
          <p:cNvSpPr/>
          <p:nvPr/>
        </p:nvSpPr>
        <p:spPr>
          <a:xfrm>
            <a:off x="3003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0" name="Б"/>
          <p:cNvSpPr/>
          <p:nvPr/>
        </p:nvSpPr>
        <p:spPr>
          <a:xfrm>
            <a:off x="3003350" y="4749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Б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9" name="Я"/>
          <p:cNvSpPr/>
          <p:nvPr/>
        </p:nvSpPr>
        <p:spPr>
          <a:xfrm>
            <a:off x="2997000" y="5181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4" name="К"/>
          <p:cNvSpPr/>
          <p:nvPr/>
        </p:nvSpPr>
        <p:spPr>
          <a:xfrm>
            <a:off x="2997000" y="5613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3" name="А"/>
          <p:cNvSpPr/>
          <p:nvPr/>
        </p:nvSpPr>
        <p:spPr>
          <a:xfrm>
            <a:off x="2997000" y="604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96" grpId="0"/>
      <p:bldP spid="9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">
            <a:hlinkClick r:id="" action="ppaction://hlinkshowjump?jump=nextslide"/>
          </p:cNvPr>
          <p:cNvSpPr/>
          <p:nvPr/>
        </p:nvSpPr>
        <p:spPr>
          <a:xfrm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3" name="7"/>
          <p:cNvSpPr txBox="1"/>
          <p:nvPr/>
        </p:nvSpPr>
        <p:spPr>
          <a:xfrm>
            <a:off x="864078" y="29966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7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Й"/>
          <p:cNvSpPr/>
          <p:nvPr/>
        </p:nvSpPr>
        <p:spPr>
          <a:xfrm>
            <a:off x="4298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0" name="А"/>
          <p:cNvSpPr/>
          <p:nvPr/>
        </p:nvSpPr>
        <p:spPr>
          <a:xfrm>
            <a:off x="3866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" name="Г"/>
          <p:cNvSpPr/>
          <p:nvPr/>
        </p:nvSpPr>
        <p:spPr>
          <a:xfrm>
            <a:off x="3435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Г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3" name="Т"/>
          <p:cNvSpPr/>
          <p:nvPr/>
        </p:nvSpPr>
        <p:spPr>
          <a:xfrm>
            <a:off x="25715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6" name="С"/>
          <p:cNvSpPr/>
          <p:nvPr/>
        </p:nvSpPr>
        <p:spPr>
          <a:xfrm>
            <a:off x="2139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5" name="С"/>
          <p:cNvSpPr/>
          <p:nvPr/>
        </p:nvSpPr>
        <p:spPr>
          <a:xfrm>
            <a:off x="1707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4" name="А"/>
          <p:cNvSpPr/>
          <p:nvPr/>
        </p:nvSpPr>
        <p:spPr>
          <a:xfrm>
            <a:off x="1276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8" name="6"/>
          <p:cNvSpPr txBox="1"/>
          <p:nvPr/>
        </p:nvSpPr>
        <p:spPr>
          <a:xfrm>
            <a:off x="457200" y="42672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6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6" name="5"/>
          <p:cNvSpPr txBox="1"/>
          <p:nvPr/>
        </p:nvSpPr>
        <p:spPr>
          <a:xfrm>
            <a:off x="3048000" y="25394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Ч"/>
          <p:cNvSpPr/>
          <p:nvPr/>
        </p:nvSpPr>
        <p:spPr>
          <a:xfrm>
            <a:off x="47369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7" name="Л"/>
          <p:cNvSpPr/>
          <p:nvPr/>
        </p:nvSpPr>
        <p:spPr>
          <a:xfrm>
            <a:off x="38733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6" name="У"/>
          <p:cNvSpPr/>
          <p:nvPr/>
        </p:nvSpPr>
        <p:spPr>
          <a:xfrm>
            <a:off x="34415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9" name="4"/>
          <p:cNvSpPr txBox="1"/>
          <p:nvPr/>
        </p:nvSpPr>
        <p:spPr>
          <a:xfrm>
            <a:off x="2667000" y="2920425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3"/>
          <p:cNvSpPr txBox="1"/>
          <p:nvPr/>
        </p:nvSpPr>
        <p:spPr>
          <a:xfrm>
            <a:off x="4419600" y="838200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А"/>
          <p:cNvSpPr/>
          <p:nvPr/>
        </p:nvSpPr>
        <p:spPr>
          <a:xfrm>
            <a:off x="4749600" y="129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7" name="Ш"/>
          <p:cNvSpPr/>
          <p:nvPr/>
        </p:nvSpPr>
        <p:spPr>
          <a:xfrm>
            <a:off x="38860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Ш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8" name="У"/>
          <p:cNvSpPr/>
          <p:nvPr/>
        </p:nvSpPr>
        <p:spPr>
          <a:xfrm>
            <a:off x="34542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9" name="Р"/>
          <p:cNvSpPr/>
          <p:nvPr/>
        </p:nvSpPr>
        <p:spPr>
          <a:xfrm>
            <a:off x="30224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0" name="Т"/>
          <p:cNvSpPr/>
          <p:nvPr/>
        </p:nvSpPr>
        <p:spPr>
          <a:xfrm>
            <a:off x="25906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2" name="В"/>
          <p:cNvSpPr/>
          <p:nvPr/>
        </p:nvSpPr>
        <p:spPr>
          <a:xfrm>
            <a:off x="1727000" y="129202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8" name="2"/>
          <p:cNvSpPr txBox="1"/>
          <p:nvPr/>
        </p:nvSpPr>
        <p:spPr>
          <a:xfrm>
            <a:off x="1371600" y="1241782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7" name="1"/>
          <p:cNvSpPr txBox="1"/>
          <p:nvPr/>
        </p:nvSpPr>
        <p:spPr>
          <a:xfrm>
            <a:off x="2209800" y="405825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027" name="Колобок" descr="C:\Documents and Settings\Галина\Рабочий стол\выпечка\images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876800"/>
            <a:ext cx="1259079" cy="1451856"/>
          </a:xfrm>
          <a:prstGeom prst="rect">
            <a:avLst/>
          </a:prstGeom>
          <a:noFill/>
        </p:spPr>
      </p:pic>
      <p:pic>
        <p:nvPicPr>
          <p:cNvPr id="74" name="расстегай" descr="C:\Documents and Settings\Галина\Рабочий стол\выпечка\photo_11274_large_68349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r="2863"/>
          <a:stretch>
            <a:fillRect/>
          </a:stretch>
        </p:blipFill>
        <p:spPr bwMode="auto">
          <a:xfrm>
            <a:off x="5867400" y="4343400"/>
            <a:ext cx="2442609" cy="1538035"/>
          </a:xfrm>
          <a:prstGeom prst="rect">
            <a:avLst/>
          </a:prstGeom>
          <a:noFill/>
        </p:spPr>
      </p:pic>
      <p:grpSp>
        <p:nvGrpSpPr>
          <p:cNvPr id="76" name="Группа Расстегай"/>
          <p:cNvGrpSpPr/>
          <p:nvPr/>
        </p:nvGrpSpPr>
        <p:grpSpPr>
          <a:xfrm>
            <a:off x="5410200" y="457200"/>
            <a:ext cx="3298386" cy="3733800"/>
            <a:chOff x="5410200" y="457200"/>
            <a:chExt cx="3298386" cy="3733800"/>
          </a:xfrm>
        </p:grpSpPr>
        <p:pic>
          <p:nvPicPr>
            <p:cNvPr id="77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5410200" y="457200"/>
              <a:ext cx="3298386" cy="37338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78" name="растегай текст"/>
            <p:cNvSpPr/>
            <p:nvPr/>
          </p:nvSpPr>
          <p:spPr>
            <a:xfrm>
              <a:off x="5562600" y="914400"/>
              <a:ext cx="2971800" cy="28931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6. Разновидность русских печёных пирожков с отверстием сверху, (начинка обычно из рыбного фарша)</a:t>
              </a:r>
              <a:endParaRPr lang="ru-RU" sz="2600" dirty="0"/>
            </a:p>
          </p:txBody>
        </p:sp>
      </p:grpSp>
      <p:sp>
        <p:nvSpPr>
          <p:cNvPr id="58" name="К"/>
          <p:cNvSpPr/>
          <p:nvPr/>
        </p:nvSpPr>
        <p:spPr>
          <a:xfrm>
            <a:off x="2158800" y="863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+mj-lt"/>
                <a:cs typeface="Arial" pitchFamily="34" charset="0"/>
              </a:rPr>
              <a:t>К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1" name="А"/>
          <p:cNvSpPr/>
          <p:nvPr/>
        </p:nvSpPr>
        <p:spPr>
          <a:xfrm>
            <a:off x="2158800" y="1298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7" name="Л"/>
          <p:cNvSpPr/>
          <p:nvPr/>
        </p:nvSpPr>
        <p:spPr>
          <a:xfrm>
            <a:off x="2158800" y="1730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6" name="А"/>
          <p:cNvSpPr/>
          <p:nvPr/>
        </p:nvSpPr>
        <p:spPr>
          <a:xfrm>
            <a:off x="2158800" y="21651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5" name="Ч"/>
          <p:cNvSpPr/>
          <p:nvPr/>
        </p:nvSpPr>
        <p:spPr>
          <a:xfrm>
            <a:off x="2146100" y="25969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6" name="К"/>
          <p:cNvSpPr/>
          <p:nvPr/>
        </p:nvSpPr>
        <p:spPr>
          <a:xfrm>
            <a:off x="43178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4" name="У"/>
          <p:cNvSpPr/>
          <p:nvPr/>
        </p:nvSpPr>
        <p:spPr>
          <a:xfrm>
            <a:off x="4311450" y="1727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3" name="Р"/>
          <p:cNvSpPr/>
          <p:nvPr/>
        </p:nvSpPr>
        <p:spPr>
          <a:xfrm>
            <a:off x="4305100" y="2158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2" name="Н"/>
          <p:cNvSpPr/>
          <p:nvPr/>
        </p:nvSpPr>
        <p:spPr>
          <a:xfrm>
            <a:off x="4305100" y="2590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1" name="И"/>
          <p:cNvSpPr/>
          <p:nvPr/>
        </p:nvSpPr>
        <p:spPr>
          <a:xfrm>
            <a:off x="43051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0" name="К"/>
          <p:cNvSpPr/>
          <p:nvPr/>
        </p:nvSpPr>
        <p:spPr>
          <a:xfrm>
            <a:off x="430510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5" name="К"/>
          <p:cNvSpPr/>
          <p:nvPr/>
        </p:nvSpPr>
        <p:spPr>
          <a:xfrm>
            <a:off x="30097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3" name="У"/>
          <p:cNvSpPr/>
          <p:nvPr/>
        </p:nvSpPr>
        <p:spPr>
          <a:xfrm>
            <a:off x="300335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2" name="Л"/>
          <p:cNvSpPr/>
          <p:nvPr/>
        </p:nvSpPr>
        <p:spPr>
          <a:xfrm>
            <a:off x="3003350" y="3886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1" name="Е"/>
          <p:cNvSpPr/>
          <p:nvPr/>
        </p:nvSpPr>
        <p:spPr>
          <a:xfrm>
            <a:off x="3003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0" name="Б"/>
          <p:cNvSpPr/>
          <p:nvPr/>
        </p:nvSpPr>
        <p:spPr>
          <a:xfrm>
            <a:off x="3003350" y="4749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Б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9" name="Я"/>
          <p:cNvSpPr/>
          <p:nvPr/>
        </p:nvSpPr>
        <p:spPr>
          <a:xfrm>
            <a:off x="2997000" y="5181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4" name="К"/>
          <p:cNvSpPr/>
          <p:nvPr/>
        </p:nvSpPr>
        <p:spPr>
          <a:xfrm>
            <a:off x="2997000" y="5613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3" name="А"/>
          <p:cNvSpPr/>
          <p:nvPr/>
        </p:nvSpPr>
        <p:spPr>
          <a:xfrm>
            <a:off x="2997000" y="604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0" name="К"/>
          <p:cNvSpPr/>
          <p:nvPr/>
        </p:nvSpPr>
        <p:spPr>
          <a:xfrm>
            <a:off x="838200" y="3454878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2" name="А"/>
          <p:cNvSpPr/>
          <p:nvPr/>
        </p:nvSpPr>
        <p:spPr>
          <a:xfrm>
            <a:off x="838200" y="3886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4" name="Р"/>
          <p:cNvSpPr/>
          <p:nvPr/>
        </p:nvSpPr>
        <p:spPr>
          <a:xfrm>
            <a:off x="844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5" name="А"/>
          <p:cNvSpPr/>
          <p:nvPr/>
        </p:nvSpPr>
        <p:spPr>
          <a:xfrm>
            <a:off x="838200" y="4724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7" name="В"/>
          <p:cNvSpPr/>
          <p:nvPr/>
        </p:nvSpPr>
        <p:spPr>
          <a:xfrm>
            <a:off x="829574" y="515572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8" name="А"/>
          <p:cNvSpPr/>
          <p:nvPr/>
        </p:nvSpPr>
        <p:spPr>
          <a:xfrm>
            <a:off x="829574" y="5571226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9" name="Й"/>
          <p:cNvSpPr/>
          <p:nvPr/>
        </p:nvSpPr>
        <p:spPr>
          <a:xfrm>
            <a:off x="820948" y="600398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98" grpId="0"/>
      <p:bldP spid="9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">
            <a:hlinkClick r:id="" action="ppaction://hlinkshowjump?jump=nextslide"/>
          </p:cNvPr>
          <p:cNvSpPr/>
          <p:nvPr/>
        </p:nvSpPr>
        <p:spPr>
          <a:xfrm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3" name="7"/>
          <p:cNvSpPr txBox="1"/>
          <p:nvPr/>
        </p:nvSpPr>
        <p:spPr>
          <a:xfrm>
            <a:off x="864078" y="29966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7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Й"/>
          <p:cNvSpPr/>
          <p:nvPr/>
        </p:nvSpPr>
        <p:spPr>
          <a:xfrm>
            <a:off x="4298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0" name="А"/>
          <p:cNvSpPr/>
          <p:nvPr/>
        </p:nvSpPr>
        <p:spPr>
          <a:xfrm>
            <a:off x="3866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" name="Г"/>
          <p:cNvSpPr/>
          <p:nvPr/>
        </p:nvSpPr>
        <p:spPr>
          <a:xfrm>
            <a:off x="3435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Г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3" name="Т"/>
          <p:cNvSpPr/>
          <p:nvPr/>
        </p:nvSpPr>
        <p:spPr>
          <a:xfrm>
            <a:off x="25715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6" name="С"/>
          <p:cNvSpPr/>
          <p:nvPr/>
        </p:nvSpPr>
        <p:spPr>
          <a:xfrm>
            <a:off x="2139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5" name="С"/>
          <p:cNvSpPr/>
          <p:nvPr/>
        </p:nvSpPr>
        <p:spPr>
          <a:xfrm>
            <a:off x="1707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4" name="А"/>
          <p:cNvSpPr/>
          <p:nvPr/>
        </p:nvSpPr>
        <p:spPr>
          <a:xfrm>
            <a:off x="1276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8" name="6"/>
          <p:cNvSpPr txBox="1"/>
          <p:nvPr/>
        </p:nvSpPr>
        <p:spPr>
          <a:xfrm>
            <a:off x="457200" y="42672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6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6" name="5"/>
          <p:cNvSpPr txBox="1"/>
          <p:nvPr/>
        </p:nvSpPr>
        <p:spPr>
          <a:xfrm>
            <a:off x="3048000" y="25394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Ч"/>
          <p:cNvSpPr/>
          <p:nvPr/>
        </p:nvSpPr>
        <p:spPr>
          <a:xfrm>
            <a:off x="47369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7" name="Л"/>
          <p:cNvSpPr/>
          <p:nvPr/>
        </p:nvSpPr>
        <p:spPr>
          <a:xfrm>
            <a:off x="38733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6" name="У"/>
          <p:cNvSpPr/>
          <p:nvPr/>
        </p:nvSpPr>
        <p:spPr>
          <a:xfrm>
            <a:off x="34415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9" name="4"/>
          <p:cNvSpPr txBox="1"/>
          <p:nvPr/>
        </p:nvSpPr>
        <p:spPr>
          <a:xfrm>
            <a:off x="2667000" y="2920425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3"/>
          <p:cNvSpPr txBox="1"/>
          <p:nvPr/>
        </p:nvSpPr>
        <p:spPr>
          <a:xfrm>
            <a:off x="4419600" y="838200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А"/>
          <p:cNvSpPr/>
          <p:nvPr/>
        </p:nvSpPr>
        <p:spPr>
          <a:xfrm>
            <a:off x="4749600" y="129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7" name="Ш"/>
          <p:cNvSpPr/>
          <p:nvPr/>
        </p:nvSpPr>
        <p:spPr>
          <a:xfrm>
            <a:off x="38860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Ш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8" name="У"/>
          <p:cNvSpPr/>
          <p:nvPr/>
        </p:nvSpPr>
        <p:spPr>
          <a:xfrm>
            <a:off x="34542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9" name="Р"/>
          <p:cNvSpPr/>
          <p:nvPr/>
        </p:nvSpPr>
        <p:spPr>
          <a:xfrm>
            <a:off x="30224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0" name="Т"/>
          <p:cNvSpPr/>
          <p:nvPr/>
        </p:nvSpPr>
        <p:spPr>
          <a:xfrm>
            <a:off x="25906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2" name="В"/>
          <p:cNvSpPr/>
          <p:nvPr/>
        </p:nvSpPr>
        <p:spPr>
          <a:xfrm>
            <a:off x="1727000" y="129202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8" name="2"/>
          <p:cNvSpPr txBox="1"/>
          <p:nvPr/>
        </p:nvSpPr>
        <p:spPr>
          <a:xfrm>
            <a:off x="1371600" y="1241782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7" name="1"/>
          <p:cNvSpPr txBox="1"/>
          <p:nvPr/>
        </p:nvSpPr>
        <p:spPr>
          <a:xfrm>
            <a:off x="2209800" y="405825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027" name="Колобок" descr="C:\Documents and Settings\Галина\Рабочий стол\выпечка\images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876800"/>
            <a:ext cx="1259079" cy="1451856"/>
          </a:xfrm>
          <a:prstGeom prst="rect">
            <a:avLst/>
          </a:prstGeom>
          <a:noFill/>
        </p:spPr>
      </p:pic>
      <p:grpSp>
        <p:nvGrpSpPr>
          <p:cNvPr id="89" name="Группа Каравай"/>
          <p:cNvGrpSpPr/>
          <p:nvPr/>
        </p:nvGrpSpPr>
        <p:grpSpPr>
          <a:xfrm>
            <a:off x="5410200" y="457200"/>
            <a:ext cx="3298386" cy="3733800"/>
            <a:chOff x="5410200" y="457200"/>
            <a:chExt cx="3298386" cy="3733800"/>
          </a:xfrm>
        </p:grpSpPr>
        <p:pic>
          <p:nvPicPr>
            <p:cNvPr id="100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5410200" y="457200"/>
              <a:ext cx="3298386" cy="37338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101" name="каравай текст"/>
            <p:cNvSpPr/>
            <p:nvPr/>
          </p:nvSpPr>
          <p:spPr>
            <a:xfrm>
              <a:off x="5715000" y="1259919"/>
              <a:ext cx="2743200" cy="209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600" b="1" dirty="0" smtClean="0">
                  <a:solidFill>
                    <a:schemeClr val="accent6">
                      <a:lumMod val="50000"/>
                    </a:schemeClr>
                  </a:solidFill>
                </a:rPr>
                <a:t>7. Главный свадебный хлеб у славян, красиво украшенный узорами </a:t>
              </a:r>
              <a:r>
                <a:rPr lang="ru-RU" sz="2600" dirty="0" smtClean="0"/>
                <a:t> </a:t>
              </a:r>
              <a:endParaRPr lang="ru-RU" sz="2600" dirty="0"/>
            </a:p>
          </p:txBody>
        </p:sp>
      </p:grpSp>
      <p:pic>
        <p:nvPicPr>
          <p:cNvPr id="102" name="каравай" descr="C:\Documents and Settings\Галина\Рабочий стол\выпечка\e159f92a48dd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4267200"/>
            <a:ext cx="2438400" cy="1783080"/>
          </a:xfrm>
          <a:prstGeom prst="rect">
            <a:avLst/>
          </a:prstGeom>
          <a:noFill/>
        </p:spPr>
      </p:pic>
      <p:sp>
        <p:nvSpPr>
          <p:cNvPr id="90" name="К"/>
          <p:cNvSpPr/>
          <p:nvPr/>
        </p:nvSpPr>
        <p:spPr>
          <a:xfrm>
            <a:off x="838200" y="3454878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2" name="А"/>
          <p:cNvSpPr/>
          <p:nvPr/>
        </p:nvSpPr>
        <p:spPr>
          <a:xfrm>
            <a:off x="838200" y="3886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4" name="Р"/>
          <p:cNvSpPr/>
          <p:nvPr/>
        </p:nvSpPr>
        <p:spPr>
          <a:xfrm>
            <a:off x="844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5" name="А"/>
          <p:cNvSpPr/>
          <p:nvPr/>
        </p:nvSpPr>
        <p:spPr>
          <a:xfrm>
            <a:off x="838200" y="4724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7" name="В"/>
          <p:cNvSpPr/>
          <p:nvPr/>
        </p:nvSpPr>
        <p:spPr>
          <a:xfrm>
            <a:off x="829574" y="515572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08" name="А"/>
          <p:cNvSpPr/>
          <p:nvPr/>
        </p:nvSpPr>
        <p:spPr>
          <a:xfrm>
            <a:off x="829574" y="5571226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09" name="Й"/>
          <p:cNvSpPr/>
          <p:nvPr/>
        </p:nvSpPr>
        <p:spPr>
          <a:xfrm>
            <a:off x="820948" y="600398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8" name="К"/>
          <p:cNvSpPr/>
          <p:nvPr/>
        </p:nvSpPr>
        <p:spPr>
          <a:xfrm>
            <a:off x="2158800" y="863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+mj-lt"/>
                <a:cs typeface="Arial" pitchFamily="34" charset="0"/>
              </a:rPr>
              <a:t>К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1" name="А"/>
          <p:cNvSpPr/>
          <p:nvPr/>
        </p:nvSpPr>
        <p:spPr>
          <a:xfrm>
            <a:off x="2158800" y="1298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7" name="Л"/>
          <p:cNvSpPr/>
          <p:nvPr/>
        </p:nvSpPr>
        <p:spPr>
          <a:xfrm>
            <a:off x="2158800" y="1730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6" name="А"/>
          <p:cNvSpPr/>
          <p:nvPr/>
        </p:nvSpPr>
        <p:spPr>
          <a:xfrm>
            <a:off x="2158800" y="21651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5" name="Ч"/>
          <p:cNvSpPr/>
          <p:nvPr/>
        </p:nvSpPr>
        <p:spPr>
          <a:xfrm>
            <a:off x="2146100" y="25969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6" name="К"/>
          <p:cNvSpPr/>
          <p:nvPr/>
        </p:nvSpPr>
        <p:spPr>
          <a:xfrm>
            <a:off x="43178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4" name="У"/>
          <p:cNvSpPr/>
          <p:nvPr/>
        </p:nvSpPr>
        <p:spPr>
          <a:xfrm>
            <a:off x="4311450" y="1727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3" name="Р"/>
          <p:cNvSpPr/>
          <p:nvPr/>
        </p:nvSpPr>
        <p:spPr>
          <a:xfrm>
            <a:off x="4305100" y="2158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2" name="Н"/>
          <p:cNvSpPr/>
          <p:nvPr/>
        </p:nvSpPr>
        <p:spPr>
          <a:xfrm>
            <a:off x="4305100" y="2590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1" name="И"/>
          <p:cNvSpPr/>
          <p:nvPr/>
        </p:nvSpPr>
        <p:spPr>
          <a:xfrm>
            <a:off x="43051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0" name="К"/>
          <p:cNvSpPr/>
          <p:nvPr/>
        </p:nvSpPr>
        <p:spPr>
          <a:xfrm>
            <a:off x="430510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5" name="К"/>
          <p:cNvSpPr/>
          <p:nvPr/>
        </p:nvSpPr>
        <p:spPr>
          <a:xfrm>
            <a:off x="30097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3" name="У"/>
          <p:cNvSpPr/>
          <p:nvPr/>
        </p:nvSpPr>
        <p:spPr>
          <a:xfrm>
            <a:off x="300335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2" name="Л"/>
          <p:cNvSpPr/>
          <p:nvPr/>
        </p:nvSpPr>
        <p:spPr>
          <a:xfrm>
            <a:off x="3003350" y="3886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1" name="Е"/>
          <p:cNvSpPr/>
          <p:nvPr/>
        </p:nvSpPr>
        <p:spPr>
          <a:xfrm>
            <a:off x="3003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0" name="Б"/>
          <p:cNvSpPr/>
          <p:nvPr/>
        </p:nvSpPr>
        <p:spPr>
          <a:xfrm>
            <a:off x="3003350" y="4749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Б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9" name="Я"/>
          <p:cNvSpPr/>
          <p:nvPr/>
        </p:nvSpPr>
        <p:spPr>
          <a:xfrm>
            <a:off x="2997000" y="5181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4" name="К"/>
          <p:cNvSpPr/>
          <p:nvPr/>
        </p:nvSpPr>
        <p:spPr>
          <a:xfrm>
            <a:off x="2997000" y="5613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3" name="А"/>
          <p:cNvSpPr/>
          <p:nvPr/>
        </p:nvSpPr>
        <p:spPr>
          <a:xfrm>
            <a:off x="2997000" y="604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</p:childTnLst>
        </p:cTn>
      </p:par>
    </p:tnLst>
    <p:bldLst>
      <p:bldP spid="93" grpId="0"/>
      <p:bldP spid="9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7"/>
          <p:cNvSpPr txBox="1"/>
          <p:nvPr/>
        </p:nvSpPr>
        <p:spPr>
          <a:xfrm>
            <a:off x="864078" y="29966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7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Й"/>
          <p:cNvSpPr/>
          <p:nvPr/>
        </p:nvSpPr>
        <p:spPr>
          <a:xfrm>
            <a:off x="4298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0" name="А"/>
          <p:cNvSpPr/>
          <p:nvPr/>
        </p:nvSpPr>
        <p:spPr>
          <a:xfrm>
            <a:off x="3866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" name="Г"/>
          <p:cNvSpPr/>
          <p:nvPr/>
        </p:nvSpPr>
        <p:spPr>
          <a:xfrm>
            <a:off x="3435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Г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3" name="Т"/>
          <p:cNvSpPr/>
          <p:nvPr/>
        </p:nvSpPr>
        <p:spPr>
          <a:xfrm>
            <a:off x="25715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6" name="С"/>
          <p:cNvSpPr/>
          <p:nvPr/>
        </p:nvSpPr>
        <p:spPr>
          <a:xfrm>
            <a:off x="2139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5" name="С"/>
          <p:cNvSpPr/>
          <p:nvPr/>
        </p:nvSpPr>
        <p:spPr>
          <a:xfrm>
            <a:off x="1707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4" name="А"/>
          <p:cNvSpPr/>
          <p:nvPr/>
        </p:nvSpPr>
        <p:spPr>
          <a:xfrm>
            <a:off x="1276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8" name="6"/>
          <p:cNvSpPr txBox="1"/>
          <p:nvPr/>
        </p:nvSpPr>
        <p:spPr>
          <a:xfrm>
            <a:off x="457200" y="42672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6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6" name="5"/>
          <p:cNvSpPr txBox="1"/>
          <p:nvPr/>
        </p:nvSpPr>
        <p:spPr>
          <a:xfrm>
            <a:off x="3048000" y="25394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Ч"/>
          <p:cNvSpPr/>
          <p:nvPr/>
        </p:nvSpPr>
        <p:spPr>
          <a:xfrm>
            <a:off x="47369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7" name="Л"/>
          <p:cNvSpPr/>
          <p:nvPr/>
        </p:nvSpPr>
        <p:spPr>
          <a:xfrm>
            <a:off x="38733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6" name="У"/>
          <p:cNvSpPr/>
          <p:nvPr/>
        </p:nvSpPr>
        <p:spPr>
          <a:xfrm>
            <a:off x="34415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9" name="4"/>
          <p:cNvSpPr txBox="1"/>
          <p:nvPr/>
        </p:nvSpPr>
        <p:spPr>
          <a:xfrm>
            <a:off x="2667000" y="2920425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3"/>
          <p:cNvSpPr txBox="1"/>
          <p:nvPr/>
        </p:nvSpPr>
        <p:spPr>
          <a:xfrm>
            <a:off x="4419600" y="838200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А"/>
          <p:cNvSpPr/>
          <p:nvPr/>
        </p:nvSpPr>
        <p:spPr>
          <a:xfrm>
            <a:off x="4749600" y="129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7" name="Ш"/>
          <p:cNvSpPr/>
          <p:nvPr/>
        </p:nvSpPr>
        <p:spPr>
          <a:xfrm>
            <a:off x="38860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Ш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8" name="У"/>
          <p:cNvSpPr/>
          <p:nvPr/>
        </p:nvSpPr>
        <p:spPr>
          <a:xfrm>
            <a:off x="34542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9" name="Р"/>
          <p:cNvSpPr/>
          <p:nvPr/>
        </p:nvSpPr>
        <p:spPr>
          <a:xfrm>
            <a:off x="30224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0" name="Т"/>
          <p:cNvSpPr/>
          <p:nvPr/>
        </p:nvSpPr>
        <p:spPr>
          <a:xfrm>
            <a:off x="25906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2" name="В"/>
          <p:cNvSpPr/>
          <p:nvPr/>
        </p:nvSpPr>
        <p:spPr>
          <a:xfrm>
            <a:off x="1727000" y="129202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8" name="2"/>
          <p:cNvSpPr txBox="1"/>
          <p:nvPr/>
        </p:nvSpPr>
        <p:spPr>
          <a:xfrm>
            <a:off x="1371600" y="1241782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7" name="1"/>
          <p:cNvSpPr txBox="1"/>
          <p:nvPr/>
        </p:nvSpPr>
        <p:spPr>
          <a:xfrm>
            <a:off x="2209800" y="405825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0" name="К"/>
          <p:cNvSpPr/>
          <p:nvPr/>
        </p:nvSpPr>
        <p:spPr>
          <a:xfrm>
            <a:off x="838200" y="3454878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2" name="А"/>
          <p:cNvSpPr/>
          <p:nvPr/>
        </p:nvSpPr>
        <p:spPr>
          <a:xfrm>
            <a:off x="838200" y="3886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4" name="Р"/>
          <p:cNvSpPr/>
          <p:nvPr/>
        </p:nvSpPr>
        <p:spPr>
          <a:xfrm>
            <a:off x="844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5" name="А"/>
          <p:cNvSpPr/>
          <p:nvPr/>
        </p:nvSpPr>
        <p:spPr>
          <a:xfrm>
            <a:off x="838200" y="4724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7" name="В"/>
          <p:cNvSpPr/>
          <p:nvPr/>
        </p:nvSpPr>
        <p:spPr>
          <a:xfrm>
            <a:off x="829574" y="515572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08" name="А"/>
          <p:cNvSpPr/>
          <p:nvPr/>
        </p:nvSpPr>
        <p:spPr>
          <a:xfrm>
            <a:off x="829574" y="5571226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09" name="Й"/>
          <p:cNvSpPr/>
          <p:nvPr/>
        </p:nvSpPr>
        <p:spPr>
          <a:xfrm>
            <a:off x="820948" y="600398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74" name="калач" descr="C:\Documents and Settings\Галина\Рабочий стол\выпечка\1401190364_kalach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609600"/>
            <a:ext cx="1143000" cy="1075765"/>
          </a:xfrm>
          <a:prstGeom prst="rect">
            <a:avLst/>
          </a:prstGeom>
          <a:noFill/>
        </p:spPr>
      </p:pic>
      <p:pic>
        <p:nvPicPr>
          <p:cNvPr id="75" name="ватрушка" descr="C:\Documents and Settings\Галина\Рабочий стол\выпечка\bulka_vatrushka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0200" y="2056391"/>
            <a:ext cx="1752600" cy="1067809"/>
          </a:xfrm>
          <a:prstGeom prst="rect">
            <a:avLst/>
          </a:prstGeom>
          <a:noFill/>
        </p:spPr>
      </p:pic>
      <p:pic>
        <p:nvPicPr>
          <p:cNvPr id="76" name="курник" descr="C:\Documents and Settings\Галина\Рабочий стол\выпечка\kurnik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3484307"/>
            <a:ext cx="1600200" cy="1316293"/>
          </a:xfrm>
          <a:prstGeom prst="rect">
            <a:avLst/>
          </a:prstGeom>
          <a:noFill/>
        </p:spPr>
      </p:pic>
      <p:pic>
        <p:nvPicPr>
          <p:cNvPr id="78" name="кулебяка" descr="C:\Documents and Settings\Галина\Рабочий стол\выпечка\kulebyaka-s-gribami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39000" y="1066800"/>
            <a:ext cx="1279793" cy="1066800"/>
          </a:xfrm>
          <a:prstGeom prst="rect">
            <a:avLst/>
          </a:prstGeom>
          <a:noFill/>
        </p:spPr>
      </p:pic>
      <p:pic>
        <p:nvPicPr>
          <p:cNvPr id="79" name="расстегай" descr="C:\Documents and Settings\Галина\Рабочий стол\выпечка\photo_11274_large_68349.jpe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r="2885"/>
          <a:stretch>
            <a:fillRect/>
          </a:stretch>
        </p:blipFill>
        <p:spPr bwMode="auto">
          <a:xfrm>
            <a:off x="7391400" y="2895600"/>
            <a:ext cx="1209884" cy="762000"/>
          </a:xfrm>
          <a:prstGeom prst="rect">
            <a:avLst/>
          </a:prstGeom>
          <a:noFill/>
        </p:spPr>
      </p:pic>
      <p:pic>
        <p:nvPicPr>
          <p:cNvPr id="81" name="каравай" descr="C:\Documents and Settings\Галина\Рабочий стол\выпечка\e159f92a48dd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4724400"/>
            <a:ext cx="1458871" cy="1066800"/>
          </a:xfrm>
          <a:prstGeom prst="rect">
            <a:avLst/>
          </a:prstGeom>
          <a:noFill/>
        </p:spPr>
      </p:pic>
      <p:sp>
        <p:nvSpPr>
          <p:cNvPr id="89" name="1"/>
          <p:cNvSpPr txBox="1"/>
          <p:nvPr/>
        </p:nvSpPr>
        <p:spPr>
          <a:xfrm>
            <a:off x="5715000" y="533400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03" name="2"/>
          <p:cNvSpPr txBox="1"/>
          <p:nvPr/>
        </p:nvSpPr>
        <p:spPr>
          <a:xfrm>
            <a:off x="5562600" y="16764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04" name="3"/>
          <p:cNvSpPr txBox="1"/>
          <p:nvPr/>
        </p:nvSpPr>
        <p:spPr>
          <a:xfrm>
            <a:off x="5638800" y="3301425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06" name="5"/>
          <p:cNvSpPr txBox="1"/>
          <p:nvPr/>
        </p:nvSpPr>
        <p:spPr>
          <a:xfrm>
            <a:off x="7315200" y="10154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07" name="6"/>
          <p:cNvSpPr txBox="1"/>
          <p:nvPr/>
        </p:nvSpPr>
        <p:spPr>
          <a:xfrm>
            <a:off x="7162800" y="2920425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6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10" name="7"/>
          <p:cNvSpPr txBox="1"/>
          <p:nvPr/>
        </p:nvSpPr>
        <p:spPr>
          <a:xfrm>
            <a:off x="7315200" y="43682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7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8" name="К"/>
          <p:cNvSpPr/>
          <p:nvPr/>
        </p:nvSpPr>
        <p:spPr>
          <a:xfrm>
            <a:off x="2158800" y="863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+mj-lt"/>
                <a:cs typeface="Arial" pitchFamily="34" charset="0"/>
              </a:rPr>
              <a:t>К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1" name="А"/>
          <p:cNvSpPr/>
          <p:nvPr/>
        </p:nvSpPr>
        <p:spPr>
          <a:xfrm>
            <a:off x="2158800" y="1298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7" name="Л"/>
          <p:cNvSpPr/>
          <p:nvPr/>
        </p:nvSpPr>
        <p:spPr>
          <a:xfrm>
            <a:off x="2158800" y="1730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6" name="А"/>
          <p:cNvSpPr/>
          <p:nvPr/>
        </p:nvSpPr>
        <p:spPr>
          <a:xfrm>
            <a:off x="2158800" y="21651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5" name="Ч"/>
          <p:cNvSpPr/>
          <p:nvPr/>
        </p:nvSpPr>
        <p:spPr>
          <a:xfrm>
            <a:off x="2146100" y="25969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6" name="К"/>
          <p:cNvSpPr/>
          <p:nvPr/>
        </p:nvSpPr>
        <p:spPr>
          <a:xfrm>
            <a:off x="43178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4" name="У"/>
          <p:cNvSpPr/>
          <p:nvPr/>
        </p:nvSpPr>
        <p:spPr>
          <a:xfrm>
            <a:off x="4311450" y="1727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3" name="Р"/>
          <p:cNvSpPr/>
          <p:nvPr/>
        </p:nvSpPr>
        <p:spPr>
          <a:xfrm>
            <a:off x="4305100" y="2158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2" name="Н"/>
          <p:cNvSpPr/>
          <p:nvPr/>
        </p:nvSpPr>
        <p:spPr>
          <a:xfrm>
            <a:off x="4305100" y="2590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1" name="И"/>
          <p:cNvSpPr/>
          <p:nvPr/>
        </p:nvSpPr>
        <p:spPr>
          <a:xfrm>
            <a:off x="43051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0" name="К"/>
          <p:cNvSpPr/>
          <p:nvPr/>
        </p:nvSpPr>
        <p:spPr>
          <a:xfrm>
            <a:off x="430510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5" name="К"/>
          <p:cNvSpPr/>
          <p:nvPr/>
        </p:nvSpPr>
        <p:spPr>
          <a:xfrm>
            <a:off x="30097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3" name="У"/>
          <p:cNvSpPr/>
          <p:nvPr/>
        </p:nvSpPr>
        <p:spPr>
          <a:xfrm>
            <a:off x="300335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2" name="Л"/>
          <p:cNvSpPr/>
          <p:nvPr/>
        </p:nvSpPr>
        <p:spPr>
          <a:xfrm>
            <a:off x="3003350" y="3886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1" name="Е"/>
          <p:cNvSpPr/>
          <p:nvPr/>
        </p:nvSpPr>
        <p:spPr>
          <a:xfrm>
            <a:off x="3003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0" name="Б"/>
          <p:cNvSpPr/>
          <p:nvPr/>
        </p:nvSpPr>
        <p:spPr>
          <a:xfrm>
            <a:off x="3003350" y="4749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Б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9" name="Я"/>
          <p:cNvSpPr/>
          <p:nvPr/>
        </p:nvSpPr>
        <p:spPr>
          <a:xfrm>
            <a:off x="2997000" y="5181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4" name="К"/>
          <p:cNvSpPr/>
          <p:nvPr/>
        </p:nvSpPr>
        <p:spPr>
          <a:xfrm>
            <a:off x="2997000" y="5613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3" name="А"/>
          <p:cNvSpPr/>
          <p:nvPr/>
        </p:nvSpPr>
        <p:spPr>
          <a:xfrm>
            <a:off x="2997000" y="604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100" name="кулич" descr="C:\Documents and Settings\Галина\Рабочий стол\выпечка\1396949827_azustv48zkofubs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3937"/>
          <a:stretch>
            <a:fillRect/>
          </a:stretch>
        </p:blipFill>
        <p:spPr bwMode="auto">
          <a:xfrm>
            <a:off x="5943600" y="5132543"/>
            <a:ext cx="878400" cy="1192057"/>
          </a:xfrm>
          <a:prstGeom prst="rect">
            <a:avLst/>
          </a:prstGeom>
          <a:noFill/>
        </p:spPr>
      </p:pic>
      <p:sp>
        <p:nvSpPr>
          <p:cNvPr id="105" name="4"/>
          <p:cNvSpPr txBox="1"/>
          <p:nvPr/>
        </p:nvSpPr>
        <p:spPr>
          <a:xfrm>
            <a:off x="5715000" y="49530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77" name="Стрелка вправо">
            <a:hlinkClick r:id="rId11" action="ppaction://hlinksldjump"/>
          </p:cNvPr>
          <p:cNvSpPr/>
          <p:nvPr/>
        </p:nvSpPr>
        <p:spPr>
          <a:xfrm flipH="1"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457200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Информационные источники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Стрелка вправо">
            <a:hlinkClick r:id="rId4" action="ppaction://hlinksldjump"/>
          </p:cNvPr>
          <p:cNvSpPr/>
          <p:nvPr/>
        </p:nvSpPr>
        <p:spPr>
          <a:xfrm flipH="1"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0" y="1155442"/>
            <a:ext cx="8153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fontAlgn="base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  <a:hlinkClick r:id="rId5"/>
              </a:rPr>
              <a:t>http://www.lenagold.ru/fon/eda/slad/slas21.jpg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 - фон</a:t>
            </a: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6"/>
              </a:rPr>
              <a:t>http://s005.radikal.ru/i212/1501/3f/ad5727e64403.jpg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 - рамка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hlinkClick r:id="rId6"/>
            </a:endParaRP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7"/>
              </a:rPr>
              <a:t>http://kolobok-shel.narod.ru/pic/3.gif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- колобок</a:t>
            </a: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7"/>
              </a:rPr>
              <a:t>http://img-fotki.yandex.ru/get/5702/yello-bliznec.29/0_43323_73ce2e38_XL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- каравай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  <a:hlinkClick r:id="rId7"/>
            </a:endParaRP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8"/>
              </a:rPr>
              <a:t>http://chel.stolle.ru/sites/ekb.stolle.ru/files/nachinka/kurnik.png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-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курник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  <a:hlinkClick r:id="rId8"/>
            </a:endParaRP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9"/>
              </a:rPr>
              <a:t>http://chel.stolle.ru/sites/ekb.stolle.ru/files/nachinka/kulebyaka-s-gribami.png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- кулебяка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  <a:hlinkClick r:id="rId9"/>
            </a:endParaRP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10"/>
              </a:rPr>
              <a:t>http://i031.radikal.ru/1107/e7/7f470fd57ce5.png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- ватрушка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  <a:hlinkClick r:id="rId10"/>
            </a:endParaRP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11"/>
              </a:rPr>
              <a:t>http://mirtortov.ru/uploads/posts/2014-05/1401190364_kalach1.jpg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- калач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  <a:hlinkClick r:id="rId11"/>
            </a:endParaRP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12"/>
              </a:rPr>
              <a:t>http://www.frame4all.ru/uploads/posts/2014-04/1396949827_azustv48zkofubs.jpg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12"/>
              </a:rPr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- кулич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  <a:hlinkClick r:id="rId12"/>
            </a:endParaRP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  <a:hlinkClick r:id="rId13"/>
              </a:rPr>
              <a:t>http://www.vabank-chel.ru/article_data/images/photo_11274_large_68349.jpeg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- расстегай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  <a:hlinkClick r:id="rId13"/>
            </a:endParaRPr>
          </a:p>
          <a:p>
            <a:pPr>
              <a:buClr>
                <a:srgbClr val="C00000"/>
              </a:buClr>
            </a:pPr>
            <a:r>
              <a:rPr lang="ru-RU" sz="1600" u="sng" dirty="0" smtClean="0">
                <a:hlinkClick r:id="rId14"/>
              </a:rPr>
              <a:t> </a:t>
            </a:r>
            <a:r>
              <a:rPr lang="en-US" sz="1600" u="sng" dirty="0" smtClean="0">
                <a:hlinkClick r:id="rId14"/>
              </a:rPr>
              <a:t>http://s16.radikal.ru/i191/1210/b1/13d9b17ed85d.png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- свиток</a:t>
            </a: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15"/>
              </a:rPr>
              <a:t>http://food4.ru/wp-content/uploads/2012/05/bulka_vatrushka.jp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- ватрушки</a:t>
            </a: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16"/>
              </a:rPr>
              <a:t>http://stolle.by/sites/stolle.by/files/products/kurnik.jpg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-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курник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17"/>
              </a:rPr>
              <a:t>http://www.povarenok.ru/data/cache/2013apr/26/14/143184_70692-640x480.jpg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- кулич</a:t>
            </a: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18"/>
              </a:rPr>
              <a:t>http://s011.radikal.ru/i317/1104/c3/e159f92a48dd.jpg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- каравай</a:t>
            </a: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19"/>
              </a:rPr>
              <a:t>http://www.mmenu.com/stati/natsionalnye_kukhni_v_detalyakh/lyubimye-russkie-blyuda/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- статья</a:t>
            </a: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20"/>
              </a:rPr>
              <a:t>http://tolkru.com/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- Толковый словарь</a:t>
            </a:r>
          </a:p>
          <a:p>
            <a:pPr>
              <a:buClr>
                <a:srgbClr val="C00000"/>
              </a:buClr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http://dic.academic.ru/searchall.php?SWord=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курник&amp;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from=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xx&amp;to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=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ru&amp;did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=&amp;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stype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=0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- Словари и энциклопедии на Академике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hlinkClick r:id="rId14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7000" y="304800"/>
            <a:ext cx="2362200" cy="685800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yrillicOld" pitchFamily="2" charset="0"/>
              </a:rPr>
              <a:t>Русская выпечка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yrillicOld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04800" y="1524000"/>
          <a:ext cx="8534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Управляющая кнопка: сведения 9">
            <a:hlinkClick r:id="" action="ppaction://hlinkshowjump?jump=lastslide" highlightClick="1"/>
          </p:cNvPr>
          <p:cNvSpPr/>
          <p:nvPr/>
        </p:nvSpPr>
        <p:spPr>
          <a:xfrm>
            <a:off x="533400" y="457200"/>
            <a:ext cx="468000" cy="468000"/>
          </a:xfrm>
          <a:prstGeom prst="actionButtonInformation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5FDB9"/>
              </a:solidFill>
            </a:endParaRPr>
          </a:p>
        </p:txBody>
      </p:sp>
      <p:sp>
        <p:nvSpPr>
          <p:cNvPr id="11" name="Управляющая кнопка: домой 10">
            <a:hlinkClick r:id="" action="ppaction://hlinkshowjump?jump=endshow" highlightClick="1"/>
          </p:cNvPr>
          <p:cNvSpPr/>
          <p:nvPr/>
        </p:nvSpPr>
        <p:spPr>
          <a:xfrm>
            <a:off x="8153400" y="457200"/>
            <a:ext cx="468000" cy="46800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>
            <a:hlinkClick r:id="rId7" action="ppaction://hlinksldjump"/>
          </p:cNvPr>
          <p:cNvSpPr/>
          <p:nvPr/>
        </p:nvSpPr>
        <p:spPr>
          <a:xfrm>
            <a:off x="914400" y="4191000"/>
            <a:ext cx="3124200" cy="1066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8" action="ppaction://hlinksldjump"/>
          </p:cNvPr>
          <p:cNvSpPr/>
          <p:nvPr/>
        </p:nvSpPr>
        <p:spPr>
          <a:xfrm>
            <a:off x="4953000" y="4114800"/>
            <a:ext cx="3124200" cy="1219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">
            <a:hlinkClick r:id="" action="ppaction://hlinkshowjump?jump=nextslide"/>
          </p:cNvPr>
          <p:cNvSpPr/>
          <p:nvPr/>
        </p:nvSpPr>
        <p:spPr>
          <a:xfrm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8" name="текст правила"/>
          <p:cNvGrpSpPr/>
          <p:nvPr/>
        </p:nvGrpSpPr>
        <p:grpSpPr>
          <a:xfrm>
            <a:off x="845863" y="762000"/>
            <a:ext cx="7536137" cy="4800600"/>
            <a:chOff x="986016" y="502522"/>
            <a:chExt cx="5983558" cy="4313583"/>
          </a:xfrm>
        </p:grpSpPr>
        <p:pic>
          <p:nvPicPr>
            <p:cNvPr id="9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986016" y="502522"/>
              <a:ext cx="5983558" cy="4313583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10" name="Правила"/>
            <p:cNvSpPr/>
            <p:nvPr/>
          </p:nvSpPr>
          <p:spPr>
            <a:xfrm>
              <a:off x="1282439" y="1118748"/>
              <a:ext cx="5445129" cy="30697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Правила работы </a:t>
              </a:r>
            </a:p>
            <a:p>
              <a:pPr algn="ctr">
                <a:spcAft>
                  <a:spcPts val="1200"/>
                </a:spcAft>
              </a:pPr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по изучению нового материала</a:t>
              </a:r>
            </a:p>
            <a:p>
              <a:pPr marL="265113" indent="-265113">
                <a:spcAft>
                  <a:spcPts val="1200"/>
                </a:spcAft>
              </a:pPr>
              <a:r>
                <a:rPr lang="ru-RU" sz="32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1. При клике на каждую из картинок появляется свиток с текстом.</a:t>
              </a:r>
            </a:p>
            <a:p>
              <a:pPr marL="265113" indent="-265113">
                <a:spcAft>
                  <a:spcPts val="1200"/>
                </a:spcAft>
              </a:pPr>
              <a:r>
                <a:rPr lang="ru-RU" sz="32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2. При клике на свиток с текстом, он исчезает. </a:t>
              </a:r>
            </a:p>
          </p:txBody>
        </p:sp>
      </p:grpSp>
      <p:pic>
        <p:nvPicPr>
          <p:cNvPr id="6" name="колобок" descr="C:\Documents and Settings\Галина\Рабочий стол\выпечка\images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5181600"/>
            <a:ext cx="990600" cy="114227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>
          <a:xfrm>
            <a:off x="914400" y="2304871"/>
            <a:ext cx="533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yrillicOld" pitchFamily="2" charset="0"/>
              </a:rPr>
              <a:t>Традиционные блюда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yrillicOld" pitchFamily="2" charset="0"/>
              </a:rPr>
              <a:t>русской кухни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CyrillicOld" pitchFamily="2" charset="0"/>
            </a:endParaRPr>
          </a:p>
        </p:txBody>
      </p:sp>
      <p:pic>
        <p:nvPicPr>
          <p:cNvPr id="3" name="калач" descr="C:\Documents and Settings\Галина\Рабочий стол\выпечка\1401190364_kalach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5334000"/>
            <a:ext cx="1219200" cy="1147482"/>
          </a:xfrm>
          <a:prstGeom prst="rect">
            <a:avLst/>
          </a:prstGeom>
          <a:noFill/>
        </p:spPr>
      </p:pic>
      <p:pic>
        <p:nvPicPr>
          <p:cNvPr id="1026" name="ватрушка" descr="C:\Documents and Settings\Галина\Рабочий стол\выпечка\7f470fd57ce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38800" y="5562600"/>
            <a:ext cx="844658" cy="647205"/>
          </a:xfrm>
          <a:prstGeom prst="rect">
            <a:avLst/>
          </a:prstGeom>
          <a:noFill/>
        </p:spPr>
      </p:pic>
      <p:pic>
        <p:nvPicPr>
          <p:cNvPr id="1027" name="курник" descr="C:\Documents and Settings\Галина\Рабочий стол\выпечка\kurnik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34200" y="2819400"/>
            <a:ext cx="2003425" cy="1502569"/>
          </a:xfrm>
          <a:prstGeom prst="rect">
            <a:avLst/>
          </a:prstGeom>
          <a:noFill/>
        </p:spPr>
      </p:pic>
      <p:pic>
        <p:nvPicPr>
          <p:cNvPr id="1028" name="кулич" descr="C:\Documents and Settings\Галина\Рабочий стол\выпечка\1396949827_azustv48zkofubs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r="3937"/>
          <a:stretch>
            <a:fillRect/>
          </a:stretch>
        </p:blipFill>
        <p:spPr bwMode="auto">
          <a:xfrm>
            <a:off x="2667000" y="5257800"/>
            <a:ext cx="878400" cy="1192057"/>
          </a:xfrm>
          <a:prstGeom prst="rect">
            <a:avLst/>
          </a:prstGeom>
          <a:noFill/>
        </p:spPr>
      </p:pic>
      <p:pic>
        <p:nvPicPr>
          <p:cNvPr id="7" name="кулебяка" descr="C:\Documents and Settings\Галина\Рабочий стол\выпечка\kulebyaka-s-gribami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58000" y="4724400"/>
            <a:ext cx="1524000" cy="1218931"/>
          </a:xfrm>
          <a:prstGeom prst="rect">
            <a:avLst/>
          </a:prstGeom>
          <a:noFill/>
        </p:spPr>
      </p:pic>
      <p:pic>
        <p:nvPicPr>
          <p:cNvPr id="1029" name="расстегай" descr="C:\Documents and Settings\Галина\Рабочий стол\выпечка\рас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04086">
            <a:off x="1043804" y="5707596"/>
            <a:ext cx="1269287" cy="538156"/>
          </a:xfrm>
          <a:prstGeom prst="rect">
            <a:avLst/>
          </a:prstGeom>
          <a:noFill/>
        </p:spPr>
      </p:pic>
      <p:pic>
        <p:nvPicPr>
          <p:cNvPr id="1030" name="каравай" descr="C:\Documents and Settings\Галина\Рабочий стол\выпечка\карава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1066800"/>
            <a:ext cx="1648171" cy="1467014"/>
          </a:xfrm>
          <a:prstGeom prst="rect">
            <a:avLst/>
          </a:prstGeom>
          <a:noFill/>
        </p:spPr>
      </p:pic>
      <p:sp>
        <p:nvSpPr>
          <p:cNvPr id="10" name="Стрелка вправо">
            <a:hlinkClick r:id="rId11" action="ppaction://hlinksldjump"/>
          </p:cNvPr>
          <p:cNvSpPr/>
          <p:nvPr/>
        </p:nvSpPr>
        <p:spPr>
          <a:xfrm flipH="1"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14" name="текст калач"/>
          <p:cNvGrpSpPr/>
          <p:nvPr/>
        </p:nvGrpSpPr>
        <p:grpSpPr>
          <a:xfrm>
            <a:off x="381000" y="1219200"/>
            <a:ext cx="6389731" cy="4114800"/>
            <a:chOff x="404421" y="609600"/>
            <a:chExt cx="6389731" cy="4724400"/>
          </a:xfrm>
        </p:grpSpPr>
        <p:pic>
          <p:nvPicPr>
            <p:cNvPr id="15" name="калач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404421" y="609600"/>
              <a:ext cx="6389731" cy="47244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16" name="папирус"/>
            <p:cNvSpPr/>
            <p:nvPr/>
          </p:nvSpPr>
          <p:spPr>
            <a:xfrm>
              <a:off x="1014021" y="1545611"/>
              <a:ext cx="5181600" cy="2492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Калач - </a:t>
              </a:r>
            </a:p>
            <a:p>
              <a:pPr algn="ctr"/>
              <a:r>
                <a:rPr lang="ru-RU" sz="36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старейший вид белого хлеба в виде кольца или с небольшим отверстием</a:t>
              </a:r>
              <a:endParaRPr lang="ru-RU" sz="3600" b="1" dirty="0">
                <a:solidFill>
                  <a:schemeClr val="accent6">
                    <a:lumMod val="50000"/>
                  </a:schemeClr>
                </a:solidFill>
                <a:latin typeface="CyrillicOld" pitchFamily="2" charset="0"/>
              </a:endParaRPr>
            </a:p>
          </p:txBody>
        </p:sp>
      </p:grpSp>
      <p:grpSp>
        <p:nvGrpSpPr>
          <p:cNvPr id="17" name="текст ватрушка"/>
          <p:cNvGrpSpPr/>
          <p:nvPr/>
        </p:nvGrpSpPr>
        <p:grpSpPr>
          <a:xfrm>
            <a:off x="381000" y="1219200"/>
            <a:ext cx="6389731" cy="4114800"/>
            <a:chOff x="404421" y="609600"/>
            <a:chExt cx="6389731" cy="4724400"/>
          </a:xfrm>
        </p:grpSpPr>
        <p:pic>
          <p:nvPicPr>
            <p:cNvPr id="18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404421" y="609600"/>
              <a:ext cx="6389731" cy="47244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19" name="ватрушка"/>
            <p:cNvSpPr/>
            <p:nvPr/>
          </p:nvSpPr>
          <p:spPr>
            <a:xfrm>
              <a:off x="1219200" y="1219200"/>
              <a:ext cx="4953000" cy="3502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Ватрушка - </a:t>
              </a:r>
            </a:p>
            <a:p>
              <a:pPr algn="ctr"/>
              <a:r>
                <a:rPr lang="ru-RU" sz="36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круглый пирожок с творожной начинкой, открытый сверху и защеплённый с краёв</a:t>
              </a:r>
              <a:endParaRPr lang="ru-RU" sz="3600" b="1" dirty="0">
                <a:solidFill>
                  <a:schemeClr val="accent6">
                    <a:lumMod val="50000"/>
                  </a:schemeClr>
                </a:solidFill>
                <a:latin typeface="CyrillicOld" pitchFamily="2" charset="0"/>
              </a:endParaRPr>
            </a:p>
          </p:txBody>
        </p:sp>
      </p:grpSp>
      <p:grpSp>
        <p:nvGrpSpPr>
          <p:cNvPr id="20" name="текст курник"/>
          <p:cNvGrpSpPr/>
          <p:nvPr/>
        </p:nvGrpSpPr>
        <p:grpSpPr>
          <a:xfrm>
            <a:off x="381000" y="1219200"/>
            <a:ext cx="6389731" cy="4114800"/>
            <a:chOff x="404421" y="609600"/>
            <a:chExt cx="6389731" cy="4724400"/>
          </a:xfrm>
        </p:grpSpPr>
        <p:pic>
          <p:nvPicPr>
            <p:cNvPr id="21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404421" y="609600"/>
              <a:ext cx="6389731" cy="47244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22" name="курник"/>
            <p:cNvSpPr/>
            <p:nvPr/>
          </p:nvSpPr>
          <p:spPr>
            <a:xfrm>
              <a:off x="773133" y="948272"/>
              <a:ext cx="5562600" cy="34983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dirty="0" err="1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Курник</a:t>
              </a:r>
              <a:r>
                <a:rPr lang="ru-RU" sz="4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 - </a:t>
              </a:r>
            </a:p>
            <a:p>
              <a:pPr algn="ctr"/>
              <a:r>
                <a:rPr lang="ru-RU" sz="36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традиционный русский </a:t>
              </a:r>
            </a:p>
            <a:p>
              <a:pPr algn="ctr"/>
              <a:r>
                <a:rPr lang="ru-RU" sz="36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куполообразный </a:t>
              </a:r>
            </a:p>
            <a:p>
              <a:pPr algn="ctr"/>
              <a:r>
                <a:rPr lang="ru-RU" sz="36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свадебный пирог с начинкой из рубленого куриного мяса</a:t>
              </a:r>
            </a:p>
          </p:txBody>
        </p:sp>
      </p:grpSp>
      <p:grpSp>
        <p:nvGrpSpPr>
          <p:cNvPr id="24" name="текст кулич"/>
          <p:cNvGrpSpPr/>
          <p:nvPr/>
        </p:nvGrpSpPr>
        <p:grpSpPr>
          <a:xfrm>
            <a:off x="304800" y="1219200"/>
            <a:ext cx="6465931" cy="4114800"/>
            <a:chOff x="328221" y="609600"/>
            <a:chExt cx="6465931" cy="4724400"/>
          </a:xfrm>
        </p:grpSpPr>
        <p:pic>
          <p:nvPicPr>
            <p:cNvPr id="25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328221" y="609600"/>
              <a:ext cx="6465931" cy="47244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26" name="кулич"/>
            <p:cNvSpPr/>
            <p:nvPr/>
          </p:nvSpPr>
          <p:spPr>
            <a:xfrm>
              <a:off x="1014021" y="1545609"/>
              <a:ext cx="5181600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Кулич - </a:t>
              </a:r>
            </a:p>
            <a:p>
              <a:pPr algn="ctr"/>
              <a:r>
                <a:rPr lang="ru-RU" sz="36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обрядовый сладкий хлеб цилиндрической формы, украшенный глазурью </a:t>
              </a:r>
            </a:p>
          </p:txBody>
        </p:sp>
      </p:grpSp>
      <p:grpSp>
        <p:nvGrpSpPr>
          <p:cNvPr id="27" name="текст кулебяка"/>
          <p:cNvGrpSpPr/>
          <p:nvPr/>
        </p:nvGrpSpPr>
        <p:grpSpPr>
          <a:xfrm>
            <a:off x="381000" y="1219200"/>
            <a:ext cx="6389731" cy="4114800"/>
            <a:chOff x="404421" y="609600"/>
            <a:chExt cx="6389731" cy="4724400"/>
          </a:xfrm>
        </p:grpSpPr>
        <p:pic>
          <p:nvPicPr>
            <p:cNvPr id="28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404421" y="609600"/>
              <a:ext cx="6389731" cy="47244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29" name="кулебяка"/>
            <p:cNvSpPr/>
            <p:nvPr/>
          </p:nvSpPr>
          <p:spPr>
            <a:xfrm>
              <a:off x="709221" y="784578"/>
              <a:ext cx="5638800" cy="41344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Кулебяка - </a:t>
              </a:r>
            </a:p>
            <a:p>
              <a:pPr algn="ctr"/>
              <a:r>
                <a:rPr lang="ru-RU" sz="36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вид закрытого мясного, рыбного или грибного пирога, наиболее почитаемого в русской кухне</a:t>
              </a:r>
            </a:p>
          </p:txBody>
        </p:sp>
      </p:grpSp>
      <p:grpSp>
        <p:nvGrpSpPr>
          <p:cNvPr id="30" name="текст расстегай"/>
          <p:cNvGrpSpPr/>
          <p:nvPr/>
        </p:nvGrpSpPr>
        <p:grpSpPr>
          <a:xfrm>
            <a:off x="381000" y="1219200"/>
            <a:ext cx="6389731" cy="4114800"/>
            <a:chOff x="404421" y="609600"/>
            <a:chExt cx="6389731" cy="4724400"/>
          </a:xfrm>
        </p:grpSpPr>
        <p:pic>
          <p:nvPicPr>
            <p:cNvPr id="31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404421" y="609600"/>
              <a:ext cx="6389731" cy="47244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32" name="расстегай"/>
            <p:cNvSpPr/>
            <p:nvPr/>
          </p:nvSpPr>
          <p:spPr>
            <a:xfrm>
              <a:off x="709221" y="959556"/>
              <a:ext cx="5562600" cy="3957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Расстегай - </a:t>
              </a:r>
            </a:p>
            <a:p>
              <a:pPr algn="ctr"/>
              <a:r>
                <a:rPr lang="ru-RU" sz="34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один из видов русских печёных пирожков с отверстием сверху </a:t>
              </a:r>
            </a:p>
            <a:p>
              <a:pPr algn="ctr"/>
              <a:r>
                <a:rPr lang="ru-RU" sz="34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(начинка обычно из рыбного фарша)</a:t>
              </a:r>
            </a:p>
          </p:txBody>
        </p:sp>
      </p:grpSp>
      <p:grpSp>
        <p:nvGrpSpPr>
          <p:cNvPr id="33" name="текст каравай"/>
          <p:cNvGrpSpPr/>
          <p:nvPr/>
        </p:nvGrpSpPr>
        <p:grpSpPr>
          <a:xfrm>
            <a:off x="304800" y="1219200"/>
            <a:ext cx="6465931" cy="4114800"/>
            <a:chOff x="328221" y="609600"/>
            <a:chExt cx="6465931" cy="4724400"/>
          </a:xfrm>
        </p:grpSpPr>
        <p:pic>
          <p:nvPicPr>
            <p:cNvPr id="34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328221" y="609600"/>
              <a:ext cx="6465931" cy="47244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35" name="каравай"/>
            <p:cNvSpPr/>
            <p:nvPr/>
          </p:nvSpPr>
          <p:spPr>
            <a:xfrm>
              <a:off x="1143000" y="1524000"/>
              <a:ext cx="5105400" cy="2492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Каравай - </a:t>
              </a:r>
            </a:p>
            <a:p>
              <a:pPr algn="ctr"/>
              <a:r>
                <a:rPr lang="ru-RU" sz="36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главный свадебный хлеб у славян, красиво украшенный узорами  </a:t>
              </a:r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2918342" y="533400"/>
            <a:ext cx="3307317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70000"/>
              </a:lnSpc>
            </a:pPr>
            <a:r>
              <a:rPr lang="ru-RU" sz="4000" b="1" dirty="0" smtClean="0">
                <a:solidFill>
                  <a:srgbClr val="F79646">
                    <a:lumMod val="50000"/>
                  </a:srgbClr>
                </a:solidFill>
                <a:latin typeface="CyrillicOld" pitchFamily="2" charset="0"/>
              </a:rPr>
              <a:t>Виды выпечки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">
            <a:hlinkClick r:id="" action="ppaction://hlinkshowjump?jump=nextslide"/>
          </p:cNvPr>
          <p:cNvSpPr/>
          <p:nvPr/>
        </p:nvSpPr>
        <p:spPr>
          <a:xfrm>
            <a:off x="8077200" y="605028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8" name="текст правила"/>
          <p:cNvGrpSpPr/>
          <p:nvPr/>
        </p:nvGrpSpPr>
        <p:grpSpPr>
          <a:xfrm>
            <a:off x="503080" y="381000"/>
            <a:ext cx="8259921" cy="5638800"/>
            <a:chOff x="320500" y="674318"/>
            <a:chExt cx="6558229" cy="4724400"/>
          </a:xfrm>
        </p:grpSpPr>
        <p:pic>
          <p:nvPicPr>
            <p:cNvPr id="9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320500" y="674318"/>
              <a:ext cx="6413152" cy="47244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10" name="Правила"/>
            <p:cNvSpPr/>
            <p:nvPr/>
          </p:nvSpPr>
          <p:spPr>
            <a:xfrm>
              <a:off x="858929" y="1042781"/>
              <a:ext cx="6019800" cy="4103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Правила </a:t>
              </a:r>
            </a:p>
            <a:p>
              <a:pPr algn="ctr">
                <a:spcAft>
                  <a:spcPts val="1200"/>
                </a:spcAft>
              </a:pPr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разгадывания кроссворда </a:t>
              </a:r>
            </a:p>
            <a:p>
              <a:pPr marL="265113" indent="-265113"/>
              <a:r>
                <a:rPr lang="ru-RU" sz="24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1</a:t>
              </a:r>
              <a:r>
                <a:rPr lang="ru-RU" sz="2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. Нажми на цифру, обозначающую номер задания.</a:t>
              </a:r>
            </a:p>
            <a:p>
              <a:pPr marL="265113" indent="-265113"/>
              <a:r>
                <a:rPr lang="ru-RU" sz="2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2. Прочитай задание и отгадай слово.</a:t>
              </a:r>
            </a:p>
            <a:p>
              <a:pPr marL="265113"/>
              <a:r>
                <a:rPr lang="ru-RU" sz="2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При затруднении воспользуйся подсказкой, нажав на изображение колобка.</a:t>
              </a:r>
            </a:p>
            <a:p>
              <a:pPr marL="265113" indent="-265113"/>
              <a:r>
                <a:rPr lang="ru-RU" sz="2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3. Проверь ответ, нажав на текст задания.</a:t>
              </a:r>
            </a:p>
            <a:p>
              <a:pPr marL="265113" indent="-265113"/>
              <a:r>
                <a:rPr lang="ru-RU" sz="2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4. Перейди к следующему заданию.</a:t>
              </a:r>
            </a:p>
            <a:p>
              <a:pPr marL="265113" indent="-265113"/>
              <a:r>
                <a:rPr lang="ru-RU" sz="2800" dirty="0" smtClean="0"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</a:rPr>
                <a:t>5. Выполняй задания по порядку номеров.</a:t>
              </a:r>
              <a:endParaRPr lang="ru-RU" sz="2800" b="1" dirty="0" smtClean="0">
                <a:solidFill>
                  <a:schemeClr val="accent6">
                    <a:lumMod val="50000"/>
                  </a:schemeClr>
                </a:solidFill>
                <a:latin typeface="CyrillicOld" pitchFamily="2" charset="0"/>
              </a:endParaRPr>
            </a:p>
          </p:txBody>
        </p:sp>
      </p:grpSp>
      <p:pic>
        <p:nvPicPr>
          <p:cNvPr id="6" name="колобок" descr="C:\Documents and Settings\Галина\Рабочий стол\выпечка\images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5181600"/>
            <a:ext cx="990600" cy="114227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">
            <a:hlinkClick r:id="" action="ppaction://hlinkshowjump?jump=nextslide"/>
          </p:cNvPr>
          <p:cNvSpPr/>
          <p:nvPr/>
        </p:nvSpPr>
        <p:spPr>
          <a:xfrm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3" name="7"/>
          <p:cNvSpPr txBox="1"/>
          <p:nvPr/>
        </p:nvSpPr>
        <p:spPr>
          <a:xfrm>
            <a:off x="864078" y="29966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7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Й"/>
          <p:cNvSpPr/>
          <p:nvPr/>
        </p:nvSpPr>
        <p:spPr>
          <a:xfrm>
            <a:off x="4298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0" name="А"/>
          <p:cNvSpPr/>
          <p:nvPr/>
        </p:nvSpPr>
        <p:spPr>
          <a:xfrm>
            <a:off x="3866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" name="Г"/>
          <p:cNvSpPr/>
          <p:nvPr/>
        </p:nvSpPr>
        <p:spPr>
          <a:xfrm>
            <a:off x="3435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3" name="Т"/>
          <p:cNvSpPr/>
          <p:nvPr/>
        </p:nvSpPr>
        <p:spPr>
          <a:xfrm>
            <a:off x="25715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6" name="С"/>
          <p:cNvSpPr/>
          <p:nvPr/>
        </p:nvSpPr>
        <p:spPr>
          <a:xfrm>
            <a:off x="2139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5" name="С"/>
          <p:cNvSpPr/>
          <p:nvPr/>
        </p:nvSpPr>
        <p:spPr>
          <a:xfrm>
            <a:off x="1707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4" name="А"/>
          <p:cNvSpPr/>
          <p:nvPr/>
        </p:nvSpPr>
        <p:spPr>
          <a:xfrm>
            <a:off x="1276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8" name="6"/>
          <p:cNvSpPr txBox="1"/>
          <p:nvPr/>
        </p:nvSpPr>
        <p:spPr>
          <a:xfrm>
            <a:off x="457200" y="42672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6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6" name="5"/>
          <p:cNvSpPr txBox="1"/>
          <p:nvPr/>
        </p:nvSpPr>
        <p:spPr>
          <a:xfrm>
            <a:off x="3048000" y="25394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Ч"/>
          <p:cNvSpPr/>
          <p:nvPr/>
        </p:nvSpPr>
        <p:spPr>
          <a:xfrm>
            <a:off x="47369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7" name="Л"/>
          <p:cNvSpPr/>
          <p:nvPr/>
        </p:nvSpPr>
        <p:spPr>
          <a:xfrm>
            <a:off x="38733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6" name="У"/>
          <p:cNvSpPr/>
          <p:nvPr/>
        </p:nvSpPr>
        <p:spPr>
          <a:xfrm>
            <a:off x="34415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9" name="4"/>
          <p:cNvSpPr txBox="1"/>
          <p:nvPr/>
        </p:nvSpPr>
        <p:spPr>
          <a:xfrm>
            <a:off x="2667000" y="2920425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3"/>
          <p:cNvSpPr txBox="1"/>
          <p:nvPr/>
        </p:nvSpPr>
        <p:spPr>
          <a:xfrm>
            <a:off x="4419600" y="838200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А"/>
          <p:cNvSpPr/>
          <p:nvPr/>
        </p:nvSpPr>
        <p:spPr>
          <a:xfrm>
            <a:off x="4749600" y="129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7" name="Ш"/>
          <p:cNvSpPr/>
          <p:nvPr/>
        </p:nvSpPr>
        <p:spPr>
          <a:xfrm>
            <a:off x="38860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8" name="У"/>
          <p:cNvSpPr/>
          <p:nvPr/>
        </p:nvSpPr>
        <p:spPr>
          <a:xfrm>
            <a:off x="34542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9" name="Р"/>
          <p:cNvSpPr/>
          <p:nvPr/>
        </p:nvSpPr>
        <p:spPr>
          <a:xfrm>
            <a:off x="30224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0" name="Т"/>
          <p:cNvSpPr/>
          <p:nvPr/>
        </p:nvSpPr>
        <p:spPr>
          <a:xfrm>
            <a:off x="25906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2" name="В"/>
          <p:cNvSpPr/>
          <p:nvPr/>
        </p:nvSpPr>
        <p:spPr>
          <a:xfrm>
            <a:off x="1727000" y="129202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8" name="2"/>
          <p:cNvSpPr txBox="1"/>
          <p:nvPr/>
        </p:nvSpPr>
        <p:spPr>
          <a:xfrm>
            <a:off x="1371600" y="1241782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026" name="калач" descr="C:\Documents and Settings\Галина\Рабочий стол\выпечка\1401190364_kalach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3657600"/>
            <a:ext cx="2590800" cy="2438400"/>
          </a:xfrm>
          <a:prstGeom prst="rect">
            <a:avLst/>
          </a:prstGeom>
          <a:noFill/>
        </p:spPr>
      </p:pic>
      <p:grpSp>
        <p:nvGrpSpPr>
          <p:cNvPr id="112" name="Группа Калач"/>
          <p:cNvGrpSpPr/>
          <p:nvPr/>
        </p:nvGrpSpPr>
        <p:grpSpPr>
          <a:xfrm>
            <a:off x="5410200" y="457200"/>
            <a:ext cx="3298386" cy="2971800"/>
            <a:chOff x="5410200" y="457200"/>
            <a:chExt cx="3298386" cy="2971800"/>
          </a:xfrm>
        </p:grpSpPr>
        <p:pic>
          <p:nvPicPr>
            <p:cNvPr id="110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5410200" y="457200"/>
              <a:ext cx="3298386" cy="29718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111" name="калач текст"/>
            <p:cNvSpPr/>
            <p:nvPr/>
          </p:nvSpPr>
          <p:spPr>
            <a:xfrm>
              <a:off x="5638800" y="838200"/>
              <a:ext cx="2895600" cy="209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AutoNum type="arabicPeriod"/>
              </a:pPr>
              <a:r>
                <a:rPr lang="ru-RU" sz="2600" b="1" dirty="0" smtClean="0">
                  <a:solidFill>
                    <a:schemeClr val="accent6">
                      <a:lumMod val="50000"/>
                    </a:schemeClr>
                  </a:solidFill>
                </a:rPr>
                <a:t> Старейший вид белого хлеба в виде кольца или </a:t>
              </a:r>
            </a:p>
            <a:p>
              <a:pPr algn="ctr"/>
              <a:r>
                <a:rPr lang="ru-RU" sz="2600" b="1" dirty="0" smtClean="0">
                  <a:solidFill>
                    <a:schemeClr val="accent6">
                      <a:lumMod val="50000"/>
                    </a:schemeClr>
                  </a:solidFill>
                </a:rPr>
                <a:t>с небольшим отверстием</a:t>
              </a:r>
              <a:endParaRPr lang="ru-RU" sz="2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87" name="1"/>
          <p:cNvSpPr txBox="1"/>
          <p:nvPr/>
        </p:nvSpPr>
        <p:spPr>
          <a:xfrm>
            <a:off x="2209800" y="405825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027" name="Колобок" descr="C:\Documents and Settings\Галина\Рабочий стол\выпечка\images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876800"/>
            <a:ext cx="1259079" cy="1451856"/>
          </a:xfrm>
          <a:prstGeom prst="rect">
            <a:avLst/>
          </a:prstGeom>
          <a:noFill/>
        </p:spPr>
      </p:pic>
      <p:sp>
        <p:nvSpPr>
          <p:cNvPr id="58" name="К"/>
          <p:cNvSpPr/>
          <p:nvPr/>
        </p:nvSpPr>
        <p:spPr>
          <a:xfrm>
            <a:off x="2158800" y="863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1" name="А"/>
          <p:cNvSpPr/>
          <p:nvPr/>
        </p:nvSpPr>
        <p:spPr>
          <a:xfrm>
            <a:off x="2158800" y="1298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7" name="Л"/>
          <p:cNvSpPr/>
          <p:nvPr/>
        </p:nvSpPr>
        <p:spPr>
          <a:xfrm>
            <a:off x="2158800" y="1730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6" name="А"/>
          <p:cNvSpPr/>
          <p:nvPr/>
        </p:nvSpPr>
        <p:spPr>
          <a:xfrm>
            <a:off x="2158800" y="21651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5" name="Ч"/>
          <p:cNvSpPr/>
          <p:nvPr/>
        </p:nvSpPr>
        <p:spPr>
          <a:xfrm>
            <a:off x="2146100" y="25969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6" name="К"/>
          <p:cNvSpPr/>
          <p:nvPr/>
        </p:nvSpPr>
        <p:spPr>
          <a:xfrm>
            <a:off x="43178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4" name="У"/>
          <p:cNvSpPr/>
          <p:nvPr/>
        </p:nvSpPr>
        <p:spPr>
          <a:xfrm>
            <a:off x="4311450" y="1727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3" name="Р"/>
          <p:cNvSpPr/>
          <p:nvPr/>
        </p:nvSpPr>
        <p:spPr>
          <a:xfrm>
            <a:off x="4305100" y="2158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2" name="Н"/>
          <p:cNvSpPr/>
          <p:nvPr/>
        </p:nvSpPr>
        <p:spPr>
          <a:xfrm>
            <a:off x="4305100" y="2590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1" name="И"/>
          <p:cNvSpPr/>
          <p:nvPr/>
        </p:nvSpPr>
        <p:spPr>
          <a:xfrm>
            <a:off x="43051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0" name="К"/>
          <p:cNvSpPr/>
          <p:nvPr/>
        </p:nvSpPr>
        <p:spPr>
          <a:xfrm>
            <a:off x="430510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5" name="К"/>
          <p:cNvSpPr/>
          <p:nvPr/>
        </p:nvSpPr>
        <p:spPr>
          <a:xfrm>
            <a:off x="30097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3" name="У"/>
          <p:cNvSpPr/>
          <p:nvPr/>
        </p:nvSpPr>
        <p:spPr>
          <a:xfrm>
            <a:off x="300335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2" name="Л"/>
          <p:cNvSpPr/>
          <p:nvPr/>
        </p:nvSpPr>
        <p:spPr>
          <a:xfrm>
            <a:off x="3003350" y="3886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1" name="Е"/>
          <p:cNvSpPr/>
          <p:nvPr/>
        </p:nvSpPr>
        <p:spPr>
          <a:xfrm>
            <a:off x="3003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0" name="Б"/>
          <p:cNvSpPr/>
          <p:nvPr/>
        </p:nvSpPr>
        <p:spPr>
          <a:xfrm>
            <a:off x="3003350" y="4749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9" name="Я"/>
          <p:cNvSpPr/>
          <p:nvPr/>
        </p:nvSpPr>
        <p:spPr>
          <a:xfrm>
            <a:off x="2997000" y="5181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4" name="К"/>
          <p:cNvSpPr/>
          <p:nvPr/>
        </p:nvSpPr>
        <p:spPr>
          <a:xfrm>
            <a:off x="2997000" y="5613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3" name="А"/>
          <p:cNvSpPr/>
          <p:nvPr/>
        </p:nvSpPr>
        <p:spPr>
          <a:xfrm>
            <a:off x="2997000" y="604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0" name="К"/>
          <p:cNvSpPr/>
          <p:nvPr/>
        </p:nvSpPr>
        <p:spPr>
          <a:xfrm>
            <a:off x="838200" y="3454878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2" name="А"/>
          <p:cNvSpPr/>
          <p:nvPr/>
        </p:nvSpPr>
        <p:spPr>
          <a:xfrm>
            <a:off x="838200" y="3886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4" name="Р"/>
          <p:cNvSpPr/>
          <p:nvPr/>
        </p:nvSpPr>
        <p:spPr>
          <a:xfrm>
            <a:off x="844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5" name="А"/>
          <p:cNvSpPr/>
          <p:nvPr/>
        </p:nvSpPr>
        <p:spPr>
          <a:xfrm>
            <a:off x="838200" y="4724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7" name="В"/>
          <p:cNvSpPr/>
          <p:nvPr/>
        </p:nvSpPr>
        <p:spPr>
          <a:xfrm>
            <a:off x="829574" y="515572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8" name="А"/>
          <p:cNvSpPr/>
          <p:nvPr/>
        </p:nvSpPr>
        <p:spPr>
          <a:xfrm>
            <a:off x="829574" y="5571226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9" name="Й"/>
          <p:cNvSpPr/>
          <p:nvPr/>
        </p:nvSpPr>
        <p:spPr>
          <a:xfrm>
            <a:off x="820948" y="600398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</p:childTnLst>
        </p:cTn>
      </p:par>
    </p:tnLst>
    <p:bldLst>
      <p:bldP spid="87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">
            <a:hlinkClick r:id="" action="ppaction://hlinkshowjump?jump=nextslide"/>
          </p:cNvPr>
          <p:cNvSpPr/>
          <p:nvPr/>
        </p:nvSpPr>
        <p:spPr>
          <a:xfrm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3" name="7"/>
          <p:cNvSpPr txBox="1"/>
          <p:nvPr/>
        </p:nvSpPr>
        <p:spPr>
          <a:xfrm>
            <a:off x="864078" y="29966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7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Й"/>
          <p:cNvSpPr/>
          <p:nvPr/>
        </p:nvSpPr>
        <p:spPr>
          <a:xfrm>
            <a:off x="4298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0" name="А"/>
          <p:cNvSpPr/>
          <p:nvPr/>
        </p:nvSpPr>
        <p:spPr>
          <a:xfrm>
            <a:off x="3866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" name="Г"/>
          <p:cNvSpPr/>
          <p:nvPr/>
        </p:nvSpPr>
        <p:spPr>
          <a:xfrm>
            <a:off x="3435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3" name="Т"/>
          <p:cNvSpPr/>
          <p:nvPr/>
        </p:nvSpPr>
        <p:spPr>
          <a:xfrm>
            <a:off x="25715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6" name="С"/>
          <p:cNvSpPr/>
          <p:nvPr/>
        </p:nvSpPr>
        <p:spPr>
          <a:xfrm>
            <a:off x="2139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5" name="С"/>
          <p:cNvSpPr/>
          <p:nvPr/>
        </p:nvSpPr>
        <p:spPr>
          <a:xfrm>
            <a:off x="1707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4" name="А"/>
          <p:cNvSpPr/>
          <p:nvPr/>
        </p:nvSpPr>
        <p:spPr>
          <a:xfrm>
            <a:off x="1276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8" name="6"/>
          <p:cNvSpPr txBox="1"/>
          <p:nvPr/>
        </p:nvSpPr>
        <p:spPr>
          <a:xfrm>
            <a:off x="457200" y="42672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6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6" name="5"/>
          <p:cNvSpPr txBox="1"/>
          <p:nvPr/>
        </p:nvSpPr>
        <p:spPr>
          <a:xfrm>
            <a:off x="3048000" y="25394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Ч"/>
          <p:cNvSpPr/>
          <p:nvPr/>
        </p:nvSpPr>
        <p:spPr>
          <a:xfrm>
            <a:off x="47369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7" name="Л"/>
          <p:cNvSpPr/>
          <p:nvPr/>
        </p:nvSpPr>
        <p:spPr>
          <a:xfrm>
            <a:off x="38733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6" name="У"/>
          <p:cNvSpPr/>
          <p:nvPr/>
        </p:nvSpPr>
        <p:spPr>
          <a:xfrm>
            <a:off x="34415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9" name="4"/>
          <p:cNvSpPr txBox="1"/>
          <p:nvPr/>
        </p:nvSpPr>
        <p:spPr>
          <a:xfrm>
            <a:off x="2667000" y="2920425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3"/>
          <p:cNvSpPr txBox="1"/>
          <p:nvPr/>
        </p:nvSpPr>
        <p:spPr>
          <a:xfrm>
            <a:off x="4419600" y="838200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78" name="ватрушка" descr="C:\Documents and Settings\Галина\Рабочий стол\выпечка\bulka_vatrushka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4038600"/>
            <a:ext cx="2876550" cy="1752600"/>
          </a:xfrm>
          <a:prstGeom prst="rect">
            <a:avLst/>
          </a:prstGeom>
          <a:noFill/>
        </p:spPr>
      </p:pic>
      <p:sp>
        <p:nvSpPr>
          <p:cNvPr id="59" name="А"/>
          <p:cNvSpPr/>
          <p:nvPr/>
        </p:nvSpPr>
        <p:spPr>
          <a:xfrm>
            <a:off x="4749600" y="129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7" name="Ш"/>
          <p:cNvSpPr/>
          <p:nvPr/>
        </p:nvSpPr>
        <p:spPr>
          <a:xfrm>
            <a:off x="38860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Ш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8" name="У"/>
          <p:cNvSpPr/>
          <p:nvPr/>
        </p:nvSpPr>
        <p:spPr>
          <a:xfrm>
            <a:off x="34542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9" name="Р"/>
          <p:cNvSpPr/>
          <p:nvPr/>
        </p:nvSpPr>
        <p:spPr>
          <a:xfrm>
            <a:off x="30224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0" name="Т"/>
          <p:cNvSpPr/>
          <p:nvPr/>
        </p:nvSpPr>
        <p:spPr>
          <a:xfrm>
            <a:off x="25906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2" name="В"/>
          <p:cNvSpPr/>
          <p:nvPr/>
        </p:nvSpPr>
        <p:spPr>
          <a:xfrm>
            <a:off x="1727000" y="129202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grpSp>
        <p:nvGrpSpPr>
          <p:cNvPr id="75" name="Группа Ватрушка"/>
          <p:cNvGrpSpPr/>
          <p:nvPr/>
        </p:nvGrpSpPr>
        <p:grpSpPr>
          <a:xfrm>
            <a:off x="5181600" y="457200"/>
            <a:ext cx="3526986" cy="3276600"/>
            <a:chOff x="5181600" y="457200"/>
            <a:chExt cx="3526986" cy="3276600"/>
          </a:xfrm>
        </p:grpSpPr>
        <p:pic>
          <p:nvPicPr>
            <p:cNvPr id="76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5181600" y="457200"/>
              <a:ext cx="3526986" cy="32766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77" name="ватрушка текст"/>
            <p:cNvSpPr/>
            <p:nvPr/>
          </p:nvSpPr>
          <p:spPr>
            <a:xfrm>
              <a:off x="5334000" y="783610"/>
              <a:ext cx="3276600" cy="2492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600" b="1" dirty="0" smtClean="0">
                  <a:solidFill>
                    <a:schemeClr val="accent6">
                      <a:lumMod val="50000"/>
                    </a:schemeClr>
                  </a:solidFill>
                </a:rPr>
                <a:t>2. </a:t>
              </a:r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Круглый пирожок с творожной начинкой, открытый сверху и защеплённый </a:t>
              </a:r>
            </a:p>
            <a:p>
              <a:pPr algn="ctr"/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с краёв </a:t>
              </a:r>
              <a:endParaRPr lang="ru-RU" sz="2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88" name="2"/>
          <p:cNvSpPr txBox="1"/>
          <p:nvPr/>
        </p:nvSpPr>
        <p:spPr>
          <a:xfrm>
            <a:off x="1371600" y="1241782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7" name="1"/>
          <p:cNvSpPr txBox="1"/>
          <p:nvPr/>
        </p:nvSpPr>
        <p:spPr>
          <a:xfrm>
            <a:off x="2209800" y="405825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027" name="Колобок" descr="C:\Documents and Settings\Галина\Рабочий стол\выпечка\images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876800"/>
            <a:ext cx="1259079" cy="1451856"/>
          </a:xfrm>
          <a:prstGeom prst="rect">
            <a:avLst/>
          </a:prstGeom>
          <a:noFill/>
        </p:spPr>
      </p:pic>
      <p:sp>
        <p:nvSpPr>
          <p:cNvPr id="58" name="К"/>
          <p:cNvSpPr/>
          <p:nvPr/>
        </p:nvSpPr>
        <p:spPr>
          <a:xfrm>
            <a:off x="2158800" y="863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+mj-lt"/>
                <a:cs typeface="Arial" pitchFamily="34" charset="0"/>
              </a:rPr>
              <a:t>К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1" name="А"/>
          <p:cNvSpPr/>
          <p:nvPr/>
        </p:nvSpPr>
        <p:spPr>
          <a:xfrm>
            <a:off x="2158800" y="1298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7" name="Л"/>
          <p:cNvSpPr/>
          <p:nvPr/>
        </p:nvSpPr>
        <p:spPr>
          <a:xfrm>
            <a:off x="2158800" y="1730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6" name="А"/>
          <p:cNvSpPr/>
          <p:nvPr/>
        </p:nvSpPr>
        <p:spPr>
          <a:xfrm>
            <a:off x="2158800" y="21651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5" name="Ч"/>
          <p:cNvSpPr/>
          <p:nvPr/>
        </p:nvSpPr>
        <p:spPr>
          <a:xfrm>
            <a:off x="2146100" y="25969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6" name="К"/>
          <p:cNvSpPr/>
          <p:nvPr/>
        </p:nvSpPr>
        <p:spPr>
          <a:xfrm>
            <a:off x="43178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4" name="У"/>
          <p:cNvSpPr/>
          <p:nvPr/>
        </p:nvSpPr>
        <p:spPr>
          <a:xfrm>
            <a:off x="4311450" y="1727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3" name="Р"/>
          <p:cNvSpPr/>
          <p:nvPr/>
        </p:nvSpPr>
        <p:spPr>
          <a:xfrm>
            <a:off x="4305100" y="2158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2" name="Н"/>
          <p:cNvSpPr/>
          <p:nvPr/>
        </p:nvSpPr>
        <p:spPr>
          <a:xfrm>
            <a:off x="4305100" y="2590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1" name="И"/>
          <p:cNvSpPr/>
          <p:nvPr/>
        </p:nvSpPr>
        <p:spPr>
          <a:xfrm>
            <a:off x="43051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0" name="К"/>
          <p:cNvSpPr/>
          <p:nvPr/>
        </p:nvSpPr>
        <p:spPr>
          <a:xfrm>
            <a:off x="430510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5" name="К"/>
          <p:cNvSpPr/>
          <p:nvPr/>
        </p:nvSpPr>
        <p:spPr>
          <a:xfrm>
            <a:off x="30097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3" name="У"/>
          <p:cNvSpPr/>
          <p:nvPr/>
        </p:nvSpPr>
        <p:spPr>
          <a:xfrm>
            <a:off x="300335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2" name="Л"/>
          <p:cNvSpPr/>
          <p:nvPr/>
        </p:nvSpPr>
        <p:spPr>
          <a:xfrm>
            <a:off x="3003350" y="3886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1" name="Е"/>
          <p:cNvSpPr/>
          <p:nvPr/>
        </p:nvSpPr>
        <p:spPr>
          <a:xfrm>
            <a:off x="3003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0" name="Б"/>
          <p:cNvSpPr/>
          <p:nvPr/>
        </p:nvSpPr>
        <p:spPr>
          <a:xfrm>
            <a:off x="3003350" y="4749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9" name="Я"/>
          <p:cNvSpPr/>
          <p:nvPr/>
        </p:nvSpPr>
        <p:spPr>
          <a:xfrm>
            <a:off x="2997000" y="5181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4" name="К"/>
          <p:cNvSpPr/>
          <p:nvPr/>
        </p:nvSpPr>
        <p:spPr>
          <a:xfrm>
            <a:off x="2997000" y="5613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3" name="А"/>
          <p:cNvSpPr/>
          <p:nvPr/>
        </p:nvSpPr>
        <p:spPr>
          <a:xfrm>
            <a:off x="2997000" y="604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0" name="К"/>
          <p:cNvSpPr/>
          <p:nvPr/>
        </p:nvSpPr>
        <p:spPr>
          <a:xfrm>
            <a:off x="838200" y="3454878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2" name="А"/>
          <p:cNvSpPr/>
          <p:nvPr/>
        </p:nvSpPr>
        <p:spPr>
          <a:xfrm>
            <a:off x="838200" y="3886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4" name="Р"/>
          <p:cNvSpPr/>
          <p:nvPr/>
        </p:nvSpPr>
        <p:spPr>
          <a:xfrm>
            <a:off x="844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5" name="А"/>
          <p:cNvSpPr/>
          <p:nvPr/>
        </p:nvSpPr>
        <p:spPr>
          <a:xfrm>
            <a:off x="838200" y="4724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7" name="В"/>
          <p:cNvSpPr/>
          <p:nvPr/>
        </p:nvSpPr>
        <p:spPr>
          <a:xfrm>
            <a:off x="829574" y="515572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8" name="А"/>
          <p:cNvSpPr/>
          <p:nvPr/>
        </p:nvSpPr>
        <p:spPr>
          <a:xfrm>
            <a:off x="829574" y="5571226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9" name="Й"/>
          <p:cNvSpPr/>
          <p:nvPr/>
        </p:nvSpPr>
        <p:spPr>
          <a:xfrm>
            <a:off x="820948" y="600398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</p:childTnLst>
        </p:cTn>
      </p:par>
    </p:tnLst>
    <p:bldLst>
      <p:bldP spid="88" grpId="0"/>
      <p:bldP spid="8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">
            <a:hlinkClick r:id="" action="ppaction://hlinkshowjump?jump=nextslide"/>
          </p:cNvPr>
          <p:cNvSpPr/>
          <p:nvPr/>
        </p:nvSpPr>
        <p:spPr>
          <a:xfrm>
            <a:off x="8077200" y="6019800"/>
            <a:ext cx="609600" cy="381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3" name="7"/>
          <p:cNvSpPr txBox="1"/>
          <p:nvPr/>
        </p:nvSpPr>
        <p:spPr>
          <a:xfrm>
            <a:off x="864078" y="29966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7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Й"/>
          <p:cNvSpPr/>
          <p:nvPr/>
        </p:nvSpPr>
        <p:spPr>
          <a:xfrm>
            <a:off x="4298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0" name="А"/>
          <p:cNvSpPr/>
          <p:nvPr/>
        </p:nvSpPr>
        <p:spPr>
          <a:xfrm>
            <a:off x="3866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" name="Г"/>
          <p:cNvSpPr/>
          <p:nvPr/>
        </p:nvSpPr>
        <p:spPr>
          <a:xfrm>
            <a:off x="3435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3" name="Т"/>
          <p:cNvSpPr/>
          <p:nvPr/>
        </p:nvSpPr>
        <p:spPr>
          <a:xfrm>
            <a:off x="25715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6" name="С"/>
          <p:cNvSpPr/>
          <p:nvPr/>
        </p:nvSpPr>
        <p:spPr>
          <a:xfrm>
            <a:off x="21397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5" name="С"/>
          <p:cNvSpPr/>
          <p:nvPr/>
        </p:nvSpPr>
        <p:spPr>
          <a:xfrm>
            <a:off x="17079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84" name="А"/>
          <p:cNvSpPr/>
          <p:nvPr/>
        </p:nvSpPr>
        <p:spPr>
          <a:xfrm>
            <a:off x="12761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8" name="6"/>
          <p:cNvSpPr txBox="1"/>
          <p:nvPr/>
        </p:nvSpPr>
        <p:spPr>
          <a:xfrm>
            <a:off x="457200" y="4267200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6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6" name="5"/>
          <p:cNvSpPr txBox="1"/>
          <p:nvPr/>
        </p:nvSpPr>
        <p:spPr>
          <a:xfrm>
            <a:off x="3048000" y="2539425"/>
            <a:ext cx="3810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Ч"/>
          <p:cNvSpPr/>
          <p:nvPr/>
        </p:nvSpPr>
        <p:spPr>
          <a:xfrm>
            <a:off x="47369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7" name="Л"/>
          <p:cNvSpPr/>
          <p:nvPr/>
        </p:nvSpPr>
        <p:spPr>
          <a:xfrm>
            <a:off x="38733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6" name="У"/>
          <p:cNvSpPr/>
          <p:nvPr/>
        </p:nvSpPr>
        <p:spPr>
          <a:xfrm>
            <a:off x="34415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9" name="4"/>
          <p:cNvSpPr txBox="1"/>
          <p:nvPr/>
        </p:nvSpPr>
        <p:spPr>
          <a:xfrm>
            <a:off x="2667000" y="2920425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3"/>
          <p:cNvSpPr txBox="1"/>
          <p:nvPr/>
        </p:nvSpPr>
        <p:spPr>
          <a:xfrm>
            <a:off x="4419600" y="838200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А"/>
          <p:cNvSpPr/>
          <p:nvPr/>
        </p:nvSpPr>
        <p:spPr>
          <a:xfrm>
            <a:off x="4749600" y="129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7" name="Ш"/>
          <p:cNvSpPr/>
          <p:nvPr/>
        </p:nvSpPr>
        <p:spPr>
          <a:xfrm>
            <a:off x="38860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Ш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8" name="У"/>
          <p:cNvSpPr/>
          <p:nvPr/>
        </p:nvSpPr>
        <p:spPr>
          <a:xfrm>
            <a:off x="34542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9" name="Р"/>
          <p:cNvSpPr/>
          <p:nvPr/>
        </p:nvSpPr>
        <p:spPr>
          <a:xfrm>
            <a:off x="30224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0" name="Т"/>
          <p:cNvSpPr/>
          <p:nvPr/>
        </p:nvSpPr>
        <p:spPr>
          <a:xfrm>
            <a:off x="25906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2" name="В"/>
          <p:cNvSpPr/>
          <p:nvPr/>
        </p:nvSpPr>
        <p:spPr>
          <a:xfrm>
            <a:off x="1727000" y="129202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8" name="2"/>
          <p:cNvSpPr txBox="1"/>
          <p:nvPr/>
        </p:nvSpPr>
        <p:spPr>
          <a:xfrm>
            <a:off x="1371600" y="1241782"/>
            <a:ext cx="4572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7" name="1"/>
          <p:cNvSpPr txBox="1"/>
          <p:nvPr/>
        </p:nvSpPr>
        <p:spPr>
          <a:xfrm>
            <a:off x="2209800" y="405825"/>
            <a:ext cx="30480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ru-RU" sz="32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027" name="Колобок" descr="C:\Documents and Settings\Галина\Рабочий стол\выпечка\image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876800"/>
            <a:ext cx="1259079" cy="1451856"/>
          </a:xfrm>
          <a:prstGeom prst="rect">
            <a:avLst/>
          </a:prstGeom>
          <a:noFill/>
        </p:spPr>
      </p:pic>
      <p:pic>
        <p:nvPicPr>
          <p:cNvPr id="74" name="курник" descr="C:\Documents and Settings\Галина\Рабочий стол\выпечка\kurnik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3886200"/>
            <a:ext cx="2547471" cy="2095500"/>
          </a:xfrm>
          <a:prstGeom prst="rect">
            <a:avLst/>
          </a:prstGeom>
          <a:noFill/>
        </p:spPr>
      </p:pic>
      <p:grpSp>
        <p:nvGrpSpPr>
          <p:cNvPr id="75" name="Группа Курник"/>
          <p:cNvGrpSpPr/>
          <p:nvPr/>
        </p:nvGrpSpPr>
        <p:grpSpPr>
          <a:xfrm>
            <a:off x="5410200" y="457200"/>
            <a:ext cx="3298386" cy="3276600"/>
            <a:chOff x="5410200" y="457200"/>
            <a:chExt cx="3298386" cy="3276600"/>
          </a:xfrm>
        </p:grpSpPr>
        <p:pic>
          <p:nvPicPr>
            <p:cNvPr id="79" name="папирус" descr="C:\Documents and Settings\Галина\Мои документы\Мои рисунки\свиток1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1000" contrast="-14000"/>
            </a:blip>
            <a:srcRect/>
            <a:stretch>
              <a:fillRect/>
            </a:stretch>
          </p:blipFill>
          <p:spPr bwMode="auto">
            <a:xfrm>
              <a:off x="5410200" y="457200"/>
              <a:ext cx="3298386" cy="3276600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81" name="курник текст"/>
            <p:cNvSpPr/>
            <p:nvPr/>
          </p:nvSpPr>
          <p:spPr>
            <a:xfrm>
              <a:off x="5562600" y="685800"/>
              <a:ext cx="2971800" cy="27530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 3. Традиционный </a:t>
              </a:r>
            </a:p>
            <a:p>
              <a:pPr algn="ctr">
                <a:lnSpc>
                  <a:spcPct val="95000"/>
                </a:lnSpc>
              </a:pPr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русский </a:t>
              </a:r>
            </a:p>
            <a:p>
              <a:pPr algn="ctr">
                <a:lnSpc>
                  <a:spcPct val="95000"/>
                </a:lnSpc>
              </a:pPr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куполообразный </a:t>
              </a:r>
            </a:p>
            <a:p>
              <a:pPr algn="ctr">
                <a:lnSpc>
                  <a:spcPct val="95000"/>
                </a:lnSpc>
              </a:pPr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свадебный пирог </a:t>
              </a:r>
            </a:p>
            <a:p>
              <a:pPr algn="ctr">
                <a:lnSpc>
                  <a:spcPct val="95000"/>
                </a:lnSpc>
              </a:pPr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с начинкой из </a:t>
              </a:r>
            </a:p>
            <a:p>
              <a:pPr algn="ctr">
                <a:lnSpc>
                  <a:spcPct val="95000"/>
                </a:lnSpc>
              </a:pPr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рубленого </a:t>
              </a:r>
            </a:p>
            <a:p>
              <a:pPr algn="ctr">
                <a:lnSpc>
                  <a:spcPct val="95000"/>
                </a:lnSpc>
              </a:pPr>
              <a:r>
                <a:rPr lang="ru-RU" sz="26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куриного мяса </a:t>
              </a:r>
              <a:endParaRPr lang="ru-RU" sz="2600" dirty="0"/>
            </a:p>
          </p:txBody>
        </p:sp>
      </p:grpSp>
      <p:sp>
        <p:nvSpPr>
          <p:cNvPr id="58" name="К"/>
          <p:cNvSpPr/>
          <p:nvPr/>
        </p:nvSpPr>
        <p:spPr>
          <a:xfrm>
            <a:off x="2158800" y="863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+mj-lt"/>
                <a:cs typeface="Arial" pitchFamily="34" charset="0"/>
              </a:rPr>
              <a:t>К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1" name="А"/>
          <p:cNvSpPr/>
          <p:nvPr/>
        </p:nvSpPr>
        <p:spPr>
          <a:xfrm>
            <a:off x="2158800" y="1298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7" name="Л"/>
          <p:cNvSpPr/>
          <p:nvPr/>
        </p:nvSpPr>
        <p:spPr>
          <a:xfrm>
            <a:off x="2158800" y="1730175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Л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6" name="А"/>
          <p:cNvSpPr/>
          <p:nvPr/>
        </p:nvSpPr>
        <p:spPr>
          <a:xfrm>
            <a:off x="2158800" y="21651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А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5" name="Ч"/>
          <p:cNvSpPr/>
          <p:nvPr/>
        </p:nvSpPr>
        <p:spPr>
          <a:xfrm>
            <a:off x="2146100" y="259695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Ч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46" name="К"/>
          <p:cNvSpPr/>
          <p:nvPr/>
        </p:nvSpPr>
        <p:spPr>
          <a:xfrm>
            <a:off x="4317800" y="1295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4" name="У"/>
          <p:cNvSpPr/>
          <p:nvPr/>
        </p:nvSpPr>
        <p:spPr>
          <a:xfrm>
            <a:off x="4311450" y="1727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3" name="Р"/>
          <p:cNvSpPr/>
          <p:nvPr/>
        </p:nvSpPr>
        <p:spPr>
          <a:xfrm>
            <a:off x="4305100" y="2158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Р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2" name="Н"/>
          <p:cNvSpPr/>
          <p:nvPr/>
        </p:nvSpPr>
        <p:spPr>
          <a:xfrm>
            <a:off x="4305100" y="2590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Н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1" name="И"/>
          <p:cNvSpPr/>
          <p:nvPr/>
        </p:nvSpPr>
        <p:spPr>
          <a:xfrm>
            <a:off x="43051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0" name="К"/>
          <p:cNvSpPr/>
          <p:nvPr/>
        </p:nvSpPr>
        <p:spPr>
          <a:xfrm>
            <a:off x="430510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65" name="К"/>
          <p:cNvSpPr/>
          <p:nvPr/>
        </p:nvSpPr>
        <p:spPr>
          <a:xfrm>
            <a:off x="3009700" y="3022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3" name="У"/>
          <p:cNvSpPr/>
          <p:nvPr/>
        </p:nvSpPr>
        <p:spPr>
          <a:xfrm>
            <a:off x="3003350" y="3454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2" name="Л"/>
          <p:cNvSpPr/>
          <p:nvPr/>
        </p:nvSpPr>
        <p:spPr>
          <a:xfrm>
            <a:off x="3003350" y="3886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1" name="Е"/>
          <p:cNvSpPr/>
          <p:nvPr/>
        </p:nvSpPr>
        <p:spPr>
          <a:xfrm>
            <a:off x="3003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70" name="Б"/>
          <p:cNvSpPr/>
          <p:nvPr/>
        </p:nvSpPr>
        <p:spPr>
          <a:xfrm>
            <a:off x="3003350" y="47496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69" name="Я"/>
          <p:cNvSpPr/>
          <p:nvPr/>
        </p:nvSpPr>
        <p:spPr>
          <a:xfrm>
            <a:off x="2997000" y="5181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4" name="К"/>
          <p:cNvSpPr/>
          <p:nvPr/>
        </p:nvSpPr>
        <p:spPr>
          <a:xfrm>
            <a:off x="2997000" y="5613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53" name="А"/>
          <p:cNvSpPr/>
          <p:nvPr/>
        </p:nvSpPr>
        <p:spPr>
          <a:xfrm>
            <a:off x="2997000" y="60450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0" name="К"/>
          <p:cNvSpPr/>
          <p:nvPr/>
        </p:nvSpPr>
        <p:spPr>
          <a:xfrm>
            <a:off x="838200" y="3454878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2" name="А"/>
          <p:cNvSpPr/>
          <p:nvPr/>
        </p:nvSpPr>
        <p:spPr>
          <a:xfrm>
            <a:off x="838200" y="38862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4" name="Р"/>
          <p:cNvSpPr/>
          <p:nvPr/>
        </p:nvSpPr>
        <p:spPr>
          <a:xfrm>
            <a:off x="844350" y="43178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5" name="А"/>
          <p:cNvSpPr/>
          <p:nvPr/>
        </p:nvSpPr>
        <p:spPr>
          <a:xfrm>
            <a:off x="838200" y="4724400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97" name="В"/>
          <p:cNvSpPr/>
          <p:nvPr/>
        </p:nvSpPr>
        <p:spPr>
          <a:xfrm>
            <a:off x="829574" y="515572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8" name="А"/>
          <p:cNvSpPr/>
          <p:nvPr/>
        </p:nvSpPr>
        <p:spPr>
          <a:xfrm>
            <a:off x="829574" y="5571226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  <p:sp>
        <p:nvSpPr>
          <p:cNvPr id="109" name="Й"/>
          <p:cNvSpPr/>
          <p:nvPr/>
        </p:nvSpPr>
        <p:spPr>
          <a:xfrm>
            <a:off x="820948" y="6003982"/>
            <a:ext cx="432000" cy="43200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</p:childTnLst>
        </p:cTn>
      </p:par>
    </p:tnLst>
    <p:bldLst>
      <p:bldP spid="91" grpId="0"/>
      <p:bldP spid="91" grpId="1"/>
    </p:bldLst>
  </p:timing>
</p:sld>
</file>

<file path=ppt/theme/theme1.xml><?xml version="1.0" encoding="utf-8"?>
<a:theme xmlns:a="http://schemas.openxmlformats.org/drawingml/2006/main" name="Office Theme">
  <a:themeElements>
    <a:clrScheme name="Другая 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A5106"/>
      </a:hlink>
      <a:folHlink>
        <a:srgbClr val="E36C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2206</TotalTime>
  <Words>644</Words>
  <PresentationFormat>Экран (4:3)</PresentationFormat>
  <Paragraphs>348</Paragraphs>
  <Slides>15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выпечка</dc:title>
  <dc:subject>Анимированный кроссворд</dc:subject>
  <dc:creator>Ларькова Г.В.</dc:creator>
  <cp:keywords>выпечка, изделия из теста</cp:keywords>
  <cp:lastModifiedBy>Галина</cp:lastModifiedBy>
  <cp:revision>217</cp:revision>
  <dcterms:modified xsi:type="dcterms:W3CDTF">2015-01-09T19:22:03Z</dcterms:modified>
</cp:coreProperties>
</file>